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6B3FB-687D-4FAE-B41B-63DF6A46E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B1EB8-0550-42F6-B0BB-FB91A2201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E9D7C-2FD7-4DB5-994F-65AC923EF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37B8E-54C8-45FC-8BBF-150C91755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F0607-39E5-41B4-B79C-2266DDB0D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BFD65-0688-4C70-AD24-D03717DD0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20C4DA-26DF-430B-9654-169F092E3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16D23-3871-4FFE-BA88-624B191DE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F75EB-DD89-4059-A3CE-945CE5FD8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25B2C-B18B-4EB2-AA4E-CC9F85596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46AFE-2B6E-497F-92C3-85E086D25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101132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TS16949案例分析详解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典型案例分析一：质量管理体系建立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典型案例分析二：过程控制与改进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典型案例分析三：供应商管理与优化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典型案例分析四：顾客满意度提升策略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TS16949是汽车行业质量管理体系标准，基于ISO9001标准，并增加了汽车行业的特定要求。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该标准强调缺陷预防、减少变差和浪费以及持续改进，确保汽车供应链中的产品和服务质量。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TS16949适用于汽车生产、零部件制造、设计和开发等组织，是进入国际汽车市场的通行证。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TS16949标准简介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深入了解TS16949标准在实际应用中的效果。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通过案例分析，发现企业在实施TS16949过程中的问题与挑战。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为其他企业提供成功经验和改进方向，促进整个行业的质量提升。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5957" r="595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11" b="1611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29" r="97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通过案例分析，评估企业实施TS16949标准的成果，并总结经验教训。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提出改进建议，帮助企业更好地满足客户需求，提高市场竞争力。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目的与目标设定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56924" y="3378343"/>
            <a:ext cx="9743254" cy="1324183"/>
            <a:chOff x="1356924" y="3378343"/>
            <a:chExt cx="9743254" cy="1324183"/>
          </a:xfrm>
        </p:grpSpPr>
        <p:sp>
          <p:nvSpPr>
            <p:cNvPr id="3" name="Freeform 3"/>
            <p:cNvSpPr/>
            <p:nvPr/>
          </p:nvSpPr>
          <p:spPr>
            <a:xfrm>
              <a:off x="1356924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V="1">
              <a:off x="3394663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428490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9485651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flipV="1">
              <a:off x="7466230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80714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14537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125014" y="2572040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25014" y="1904725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552278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609439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590017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96579" y="2572040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96579" y="1904725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535724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69547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607287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645026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64448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84856" y="4797407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选择具有代表性的案例企业。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070831" y="1612848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收集案例企业的相关信息，包括背景、实施过程、成果等。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146311" y="1612848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总结经验教训，提出改进建议。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033870" y="4797407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对案例进行深入分析，识别关键问题与挑战。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113581" y="4797407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将分析结果以报告形式呈现，供其他企业参考借鉴。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案例分析流程概述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典型案例分析一：质量管理体系建立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某汽车零部件制造企业，专注于生产高质量的汽车零部件，供应给国内外知名汽车厂商。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在快速发展过程中，企业面临质量不稳定、客户投诉增多、生产效率低下等问题。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企业背景及问题识别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根据调研结果，制定详细的质量管理体系建设计划，明确目标、时间表和责任人。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对企业现有质量管理体系进行全面调研和诊断，识别出存在的问题和薄弱环节。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对企业全体员工进行质量管理体系相关知识的培训和宣贯，提高员工的质量意识和技能水平。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实施与运行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将质量管理体系文件落实到企业的各个部门和岗位，确保质量管理体系的有效运行。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建立文件体系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按照TS16949标准要求，建立完善的质量管理体系文件体系，包括质量手册、程序文件、作业指导书等。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质量管理体系建立过程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通过定期的内部审核、管理评审和客户满意度调查等方式，对质量管理体系的实施效果进行评估。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针对评估中发现的问题和不足，制定改进措施并持续跟踪验证，确保质量管理体系的持续改进和提升。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实施效果评估与持续改进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领导重视是关键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全员参与是基础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持续改进是动力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客户满意度是目标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经验教训与启示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质量管理体系的建立和实施需要企业领导的高度重视和大力支持。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质量管理体系的建立和实施需要全体员工的积极参与和共同努力。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质量管理体系的建立和实施应以提高客户满意度为目标，不断提升产品质量和服务水平。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质量管理体系的建立不是一次性的工作，需要持续不断地进行改进和提升。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典型案例分析二：过程控制与改进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针对关键过程制定详细的控制计划，明确控制点、控制方法、控制频次等，确保过程在受控状态下进行。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关键过程识别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通过对产品实现过程中的关键步骤进行识别，如关键零部件加工、特殊过程控制等，确保这些过程得到有效监控。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对关键过程进行能力评估，包括设备能力、人员技能、材料质量等方面，确保过程稳定并具备持续改进的潜力。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过程控制关键环节识别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对过程中出现的问题进行深入分析，找出根本原因，为制定改进措施提供依据。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改进措施制定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根据问题分析结果，制定针对性的改进措施，如优化工艺流程、提升设备性能、加强人员培训等。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实施与跟踪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将改进措施落实到具体的责任人和时间节点，并进行跟踪和督导，确保措施的有效执行。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在改进措施实施后，对过程控制的效果进行评估，包括产品质量提升、生产效率提高、成本降低等方面。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根据效果评估结果，制定持续改进计划，明确下一阶段的改进目标和措施，推动过程的持续优化。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将成功的改进经验和做法进行分享和推广，促进企业内部的知识共享和协同发展。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经验分享与推广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效果验证及持续改进计划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https://d.book118.com/926210113205010045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2024-09-14T16:26:50.309</cp:lastPrinted>
  <dcterms:created xsi:type="dcterms:W3CDTF">2024-09-14T08:26:50Z</dcterms:created>
  <dcterms:modified xsi:type="dcterms:W3CDTF">2024-09-14T08:26:52Z</dcterms:modified>
</cp:coreProperties>
</file>