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35644-E56F-4370-A97A-78B62CA1B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51928-984D-44E7-873A-03198D5D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48438-2374-4D2F-B8A5-78317DD10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DF40C-67C4-493F-A45E-56F6240C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CDD87-4275-4421-8A36-0CF930EC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7E5DE-E67C-48F5-99E5-5656AF5A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721C4-4ED0-4903-869D-743E871D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9B66E-14A8-474F-A173-19932FA18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683F7-F25B-4BF3-A654-CA8DD45C4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7BE46-92B0-4484-B111-F5B2E6B7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C243-3310-452A-B1D7-C673C225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1045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企业宣讲活动策划案例分析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企业宣讲活动策划流程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企业宣讲活动策划的挑战与解决方案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企业宣讲活动策划的未来趋势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企业宣讲活动是指企业为了宣传自身品牌、产品、服务或企业文化等，通过各种形式和渠道向公众传达信息、展示实力、提升形象的活动。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企业宣讲活动的目的主要包括提升品牌知名度、促进产品销售、增强企业形象、提高员工归属感等。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企业宣讲活动的定义与目的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企业宣讲活动起源于20世纪初的美国，当时一些大型企业开始通过组织展览、宣传活动等方式展示自身实力和形象。随着经济的发展和市场竞争的加剧，企业宣讲活动逐渐成为企业营销的重要手段。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随着科技的进步和新媒体的兴起，企业宣讲活动也在不断发展演变。现代企业宣讲活动更加注重创意、互动和数字化营销，通过线上线下的多种形式与目标受众进行互动，提高品牌知名度和美誉度。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企业宣讲活动的类型多种多样，包括产品发布会、企业年会、高峰论坛、公益活动等。不同类型的宣讲活动针对不同的受众群体，传达不同的信息内容。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企业宣讲活动具有针对性强、创意丰富、互动性强、影响广泛等特点。企业可以根据自身需求和目标受众的特点，选择合适的宣讲活动类型，制定有针对性的策划方案，以达到最佳的宣传效果。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企业宣讲活动的类型与特点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企业宣讲活动策划流程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54" r="29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提高企业品牌知名度，吸引潜在客户，促进产品销售。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以“创新引领未来”为主题，突出企业科技创新和产品优势。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确定活动目标与主题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制定活动方案与计划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选择具有代表性的场地，如科技园区或大型会议中心，以突显企业形象。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日程安排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设计紧凑、有趣的活动日程，包括主题演讲、产品展示、互动环节等。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明确各部门的职责与分工，确保活动顺利进行。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准备必要的音响、投影等设备，以及宣传资料、礼品等。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邀请行业专家、媒体代表等嘉宾出席活动，提高活动影响力。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制定安全预案，确保活动现场安全有序。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组织与协调资源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与主流媒体合作，进行活动宣传和报道。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利用社交媒体等网络平台进行活动宣传和邀请。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通过邮件、短信等方式向目标受众发送邀请函，邀请他们参加活动。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邀请函发放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宣传推广与邀请参与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企业宣讲活动案例分析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https://d.book118.com/926211045002010045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2024-09-13T15:47:52.871</cp:lastPrinted>
  <dcterms:created xsi:type="dcterms:W3CDTF">2024-09-13T07:47:52Z</dcterms:created>
  <dcterms:modified xsi:type="dcterms:W3CDTF">2024-09-13T07:47:55Z</dcterms:modified>
</cp:coreProperties>
</file>