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976876-F2CD-4268-B2C1-4E47F3359F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6F4D84-9A16-401D-B53F-8C87DD7340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ABB437-6491-4673-AA87-8D8043CAB8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68110F-F8B3-4375-928F-D8B413F2CB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8862013-445B-4606-918B-7A4C9523EB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872DF67-3B61-43E7-ABF0-B873F2C4CE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D841B29-EA7A-44A4-B0FE-5ED468D69F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1EB340-531C-4845-A40D-06BAA08ABA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536296-7029-4124-9115-ECD19304F1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4D9DE7-68B1-40E3-ABBA-EC005AF77C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10FF01-E67C-43D4-A652-CC4EECB72D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png" /><Relationship Id="rId6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621200201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《共点力系和力偶系》ppt课件</a:t>
            </a: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共点力系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力偶系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力的分解与合成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力的矩和力矩平衡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实例分析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共点力系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若一个力系中各力作用线都通过同一点，则此力系称为共点力系。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共点力系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根据力的方向和作用点，共点力系可以分为平面共点力系和空间共点力系。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共点力系的分类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4575" b="145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3223" r="322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根据平行四边形定则或三角形法则，将多个共点力合成一个或几个合力。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共点力系的合成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共点力系的定义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通过平行四边形定则或三角形法则，将多个共点力合成一个或几个合力。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合成方法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4625" b="14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合力的性质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2490" b="249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合成结果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合力的大小和方向可以通过平行四边形定则或三角形法则确定，合力的作用线通过各分力的作用点。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合成后的合力可以是一个或几个，取决于原始共点力的数量和方向。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共点力系的合成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0456" r="2045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9478" r="9478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1101" r="11101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881" r="1488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共点力系的平衡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当一个物体在共点力系作用下处于静止或匀速直线运动状态时，称为平衡状态。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当物体处于平衡状态时，其合力为零，即合力在各个方向上的分量为零。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根据平衡条件，可以建立平衡方程，求解未知量。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根据物体的运动状态，可以分为静态平衡和动态平衡。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平衡状态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平衡条件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平衡方程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平衡的分类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力偶系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力偶是作用于同一平面内且不共线的两个力，大小相等、方向相反。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力偶是两个力构成的，这两个力等大、反向且不共线，它们对物体产生纯转动的效应，不会使物体产生平动。力偶是物体运动状态改变的重要因素之一。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力偶的定义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5259" r="15259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当有多个力偶同时作用于同一物体时，这些力偶可以等效为一个单独的力偶，这个等效的力偶的力矩等于所有作用力偶的力矩之和。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力偶的合成遵循平行四边形法则，即两个力偶等效于一个单独的力偶，这个等效的力偶的力矩等于两个作用力偶的力矩之和。在合成过程中，需要特别注意力的方向和旋转方向，以确保正确的合成结果。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力偶的合成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t="5436" b="5436"/>
          <a:stretch>
            <a:fillRect/>
          </a:stretch>
        </p:blipFill>
        <p:spPr>
          <a:xfrm>
            <a:off x="740688" y="1168478"/>
            <a:ext cx="3679824" cy="4906432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当物体上作用着一对大小相等、方向相反的力偶时，物体将处于平衡状态。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力偶平衡状态是指物体在力偶作用下保持静止或匀速旋转的状态。要使物体平衡，作用在物体上的力偶矩必须相互抵消，即合力矩为零。在工程实际中，许多机构和机器都是通过力偶来实现平衡的，例如天平、机械手表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力偶的平衡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力的分解与合成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https://d.book118.com/926212002010010040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2024-09-06T05:03:34.377</cp:lastPrinted>
  <dcterms:created xsi:type="dcterms:W3CDTF">2024-09-05T21:03:34Z</dcterms:created>
  <dcterms:modified xsi:type="dcterms:W3CDTF">2024-09-05T21:03:36Z</dcterms:modified>
</cp:coreProperties>
</file>