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C770C-5B04-4EB0-AAED-2C15CDD74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932ED-D8FD-40F1-9CA0-7DCC1197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BA014-013E-425A-929B-6DC908AF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31E09-1F3B-4767-93CD-4819929B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5CB31-B2BD-477B-ABD6-078A19629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D1D0DF-7B47-4F00-A542-1343CA70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8E358-39C8-4961-BD4E-920C1227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7B69A-FE9A-4A28-BA1B-83F88C827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13FB6-46E7-4093-8A8E-5E786AD2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35D6B-C0A3-4CBE-89B5-3FC14456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20DA3-AB4F-4439-AAEF-5E3B0E35D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1203023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谷物加工业的国际竞争力分析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20XX-01-07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谷物加工业概述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谷物加工业的国际竞争力评价指标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谷物加工业的国际竞争格局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提升谷物加工业国际竞争力的策略与建议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谷物加工业概述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谷物加工业是指以谷物为主要原料，通过一系列加工技术，生产出各种食品、饲料和其他产品的行业。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根据加工方式和产品类型，谷物加工业可分为碾米、制粉、饲料、酒精等多个子行业。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谷物加工业的定义与分类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谷物加工业在全球经济中的地位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基础产业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谷物加工业是全球粮食产业链的重要环节，为食品、饲料等行业提供基础原料，支撑着农业和畜牧业的发展。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经济增长点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随着全球经济的发展和人口增长，谷物加工业逐渐成为各国经济增长的重要推动力，具有广阔的市场前景。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谷物加工业经历了从手工劳动到机械化、自动化生产的演变，技术进步不断推动着产业升级和发展。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未来，谷物加工业将朝着绿色、智能、高效的方向发展，同时面临着食品安全、环境保护等方面的挑战和机遇。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50" r="2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谷物加工业的发展历程与趋势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7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谷物加工业的国际竞争力评价指标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市场份额指标：反映企业在国际市场中的销售规模和占比，是衡量企业国际竞争力的重要指标。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市场份额的增加表明企业产品在国际市场上的认可度和接受度较高，具有较强的市场竞争力。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生产效率指标：衡量企业生产过程中的投入产出比，反映企业的生产能力和运营效率。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高生产效率的企业能够以更低的成本生产出高质量的产品，提高企业的市场竞争力。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技术创新指标：衡量企业在产品研发、工艺改进等方面的创新能力。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技术创新能够为企业带来独特的竞争优势，推动企业不断推出新产品、新服务，提高市场占有率。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产品质量指标：反映企业产品的质量水平和消费者满意度。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高品质的产品能够赢得消费者的信任和忠诚度，提高企业的品牌形象和市场竞争力。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产品质量指标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https://d.book118.com/926212030230010050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2024-09-16T10:07:19.950</cp:lastPrinted>
  <dcterms:created xsi:type="dcterms:W3CDTF">2024-09-16T02:07:19Z</dcterms:created>
  <dcterms:modified xsi:type="dcterms:W3CDTF">2024-09-16T02:07:22Z</dcterms:modified>
</cp:coreProperties>
</file>