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8CF74-B723-42BA-B163-47469A14E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3BAA9-4855-491E-A7D3-FECF9A2F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2C972-BA75-44DC-9AA0-8F66988C6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85D47-3926-4D28-BE4F-02DC280DA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16708F-041E-4E81-92C5-36A812B6F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08009C-FC3A-4B52-9D86-4091E9619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B1EC0-D81D-4C02-AB80-FECF63907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48245-D38C-4B3B-8F17-A328FC9FB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42BF8-D94E-4173-A0FA-63BDC17BA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DB019-2128-4C5E-938A-BA041709B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D0F11-95C0-48D7-8AAC-EC7A79011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13011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2023年远程培训心得体会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远程培训的优点和挑战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我在远程培训中的体验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远程培训对我职业发展的影响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对远程培训的建议和改进措施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适应新时代发展需求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随着互联网技术的不断发展和普及，远程培训已成为一种趋势，对于提高个人技能和知识水平具有重要作用。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克服地域限制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远程培训打破了地域限制，使得不同地区的学员能够接触到优质的培训资源，促进了教育公平。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通过远程培训，学员可以灵活安排学习时间，避免了传统培训中需要脱产学习的弊端，提高了工作效率。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远程培训涵盖了丰富的课程内容，包括专业知识、技能提升、团队协作等多个方面，满足了不同学员的需求。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多样化课程内容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远程培训采用了多种互动式学习方式，如在线直播、小组讨论、案例分析等，提高了学员的学习积极性和参与度。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远程培训根据学员的学习进度和反馈，提供个性化的学习计划和辅导，确保每位学员都能够获得最佳的学习效果。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远程培训的优点和挑战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多样化学习资源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通过远程培训，我能够接触到来自世界各地的优质学习资源，包括在线课程、专家讲座、互动讨论等，丰富了我的学习内容和视野。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远程培训允许我在任何时间、任何地点进行学习，不受地域限制，极大提高了学习的灵活性和便利性。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远程培训强调自主学习，培养了我独立思考和解决问题的能力，使我更加主动地探索和学习新知识。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在远程培训中，我需要更加自律地管理时间，合理安排学习进度，确保在规定时间内完成学习任务。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稳定的网络环境对于远程培训至关重要。有时网络不稳定或出现故障，会对我的学习造成一定困扰和影响。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互动与沟通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虽然远程培训提供了在线讨论和交流的平台，但与面对面交流相比，仍然存在一定的沟通障碍。我需要更加主动积极地参与讨论，与老师和同学建立良好的互动关系。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我在远程培训中的体验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通过专业的线上学习平台，我能够随时随地访问课程资料，灵活安排学习时间。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线上学习平台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多样化的学习资源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虚拟学习社区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11" b="16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远程培训提供了丰富的多媒体学习资源，如视频讲座、在线课程、电子书等，使学习更加生动有趣。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与其他学员共同构成的虚拟学习社区，为我们提供了一个交流思想、分享经验的平台。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学习环境和氛围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通过在线聊天室、论坛等工具，我能够与教师和同学进行实时交流，讨论问题、分享见解。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实时在线交流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远程培训过程中会定期举办线上活动，如研讨会、小组讨论等，增进学员之间的了解与合作。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定期线上活动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教师会及时给予学习指导和反馈，帮助我解决学习中遇到的问题，提升学习效果。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教师指导和反馈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与教师和同学的互动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知识与技能提升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学习方法与习惯改善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增强自主学习能力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我的学习成果和收获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通过远程培训，我获得了新的知识和技能，提升了自己的专业素养和竞争力。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与来自不同领域的同学和教师交流，使我拓展了人际关系网络，为未来的职业发展打下基础。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在远程培训过程中，我逐渐形成了良好的学习方法和习惯，如定期复习、主动思考等。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远程培训强调自主学习和自我管理，通过这次培训，我增强了自主学习和解决问题的能力。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https://d.book118.com/926213011030010051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2024-09-16T20:48:01.657</cp:lastPrinted>
  <dcterms:created xsi:type="dcterms:W3CDTF">2024-09-16T12:48:01Z</dcterms:created>
  <dcterms:modified xsi:type="dcterms:W3CDTF">2024-09-16T12:48:03Z</dcterms:modified>
</cp:coreProperties>
</file>