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64F52-558B-401C-9D96-78F13C96A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812BE-A248-40D8-90D0-CC9EB97EE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F0DE3-A9C1-408C-B98C-BB69B74BD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89CD6-3603-4208-AAFD-C0FBEE3E4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839F95-A50B-467C-9ACC-C91C0C43E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86BC29-D56D-4D67-B6CD-A913194FA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E0E0B4-FF4F-4B51-8149-30E75FD0B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8367A-71CE-4420-B287-39481F188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78621-FBBA-4BC8-A03B-4E10327EE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E8002-8A47-4EB1-8F3E-88D9C68A4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7E7AA-AF29-4C90-B61C-E1E2B0AA8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1305305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精神病健康知识讲座总结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精神病的预防与治疗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精神病的认识误区与纠正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精神病患者及其家庭的支持与关怀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精神病的科学研究与进展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精神病基础知识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精神病是指影响情绪、思维和行为的脑部疾病，可以分为功能性精神病和器质性精神病。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病是一种复杂的疾病，其定义涉及多个方面。功能性精神病是由大脑功能紊乱引起的，而器质性精神病则是由脑部结构异常引起的。根据不同的症状和表现，精神病可以分为多种类型，如精神分裂症、抑郁症、焦虑症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精神病的病因复杂多样，包括遗传、环境、心理等多方面因素，病理机制涉及神经递质、内分泌等多个系统。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精神病的发病原因多种多样，其中遗传因素是重要的一环。此外，环境因素、心理因素等也会影响精神病的发病风险。在病理机制方面，精神病的发病与神经递质、内分泌等多个系统的异常有关，这些系统的相互作用导致了精神症状的出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病因与病理机制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精神病的常见症状包括认知障碍、情感障碍、行为障碍等，具体表现因人而异。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精神病的症状表现多种多样，其中认知障碍是最常见的症状之一，表现为记忆力下降、注意力不集中等。情感障碍则表现为情绪波动、情感淡漠等，行为障碍则表现为行为异常、冲动攻击等。这些症状的具体表现因人而异，需要根据个体情况进行评估和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症状与表现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精神病的预防与治疗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466" r="2146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在精神疾病的初期阶段，采取有效的措施进行干预，可以显著降低疾病恶化的风险。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通过提高公众对心理健康的认识，鼓励人们采取积极的生活方式和应对压力的策略，以预防精神疾病的出现。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心理健康促进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避免或减少暴露于可能引发精神疾病的压力、创伤和不利环境，例如改善家庭和社会环境，减少药物滥用等。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减少风险因素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定期进行精神健康检查，以便早期发现和干预潜在的精神疾病。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筛查和评估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如认知行为疗法和心理动力疗法，帮助患者理解和管理他们的情绪和行为。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使用抗精神病药物、抗抑郁药物等，以缓解症状和改善生活质量。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在特定情况下，这些疗法可能对某些精神疾病有效。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电抽搐疗法和深度放松疗法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例如改善睡眠习惯、减少压力、增加身体活动等，也有助于缓解精神疾病的症状。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生活方式和环境调整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73" r="167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020" b="90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105" r="1610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康复与护理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建立支持网络，包括家人、朋友和专业人士，以帮助患者应对日常生活中的挑战。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帮助患者恢复或找到适合他们的工作，以提高他们的自尊和生活质量。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即使在症状缓解后，也需要继续治疗和定期评估，以确保最佳的健康状况。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制定应对策略，以降低疾病复发的风险，并在复发时及时采取行动。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职业康复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继续治疗和监测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应对复发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精神病的认识误区与纠正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https://d.book118.com/926213053051010033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2024-09-01T20:39:55.118</cp:lastPrinted>
  <dcterms:created xsi:type="dcterms:W3CDTF">2024-09-01T12:39:55Z</dcterms:created>
  <dcterms:modified xsi:type="dcterms:W3CDTF">2024-09-01T12:39:57Z</dcterms:modified>
</cp:coreProperties>
</file>