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FC4FC-6B28-49F2-827A-1D14DF777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38E57-3BCC-4E92-9D9A-5DC66E5C0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3D981-09F7-440D-9C8E-B2F480B9B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83C66-9A1C-4D63-945E-E7ECB2565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7EDFE7-0EAD-47F7-8953-70A2D154F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09944E-5134-4570-9DD0-1E871FAF0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499B24-CB41-4B42-863C-D5E3BF3B3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BB151-F2E1-410D-A547-4725E14E4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3FDA6-0D9B-4359-ADB1-FBBF6D188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814CD-CCA7-4F03-A026-B312FF865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18BE9-6693-45A9-9339-624DBEFA9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150321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《电感元件与电容元件》ppt课件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电感元件概述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电容元件概述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电感元件与电容元件的差异比较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电感元件与电容元件的选用原则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电感元件与电容元件的实际应用案例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电感元件概述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理解电感元件的定义和工作原理是掌握其应用的基础。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电感元件，也称为线圈，是储存磁场能量的电子元件。它由导线绕成一定形状的线圈组成，当电流通过线圈时，会产生磁场。当电流发生变化时，线圈会产生感应电动势，阻碍电流的变化。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771" r="2777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电感元件的定义与工作原理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了解电感元件的种类和特点是应用电感元件的关键。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元件有多种类型，包括空心线圈、铁芯线圈、铁氧体线圈等。不同类型的电感元件具有不同的特点，如空心线圈具有高自感、低互感的特点，适用于低频信号的滤波和去耦；铁芯线圈具有高磁导率、低磁阻的特点，适用于高频信号的滤波和去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电感元件的种类与特点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电感元件的应用场景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掌握电感元件的应用场景是理解其重要性的关键。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感元件在电子设备和系统中有着广泛的应用，如通信、音频、视频、测量和控制等领域。在通信领域，电感元件用于信号传输和接收；在音频领域，电感元件用于音频信号的处理和放大；在视频领域，电感元件用于视频信号的处理和传输。此外，电感元件还用于测量和控制系统中，如电流互感器和电压互感器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电容元件概述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电容元件是一种电子元件，它由两个平行、相对的导电极板组成，利用电场来储存和释放电荷。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当电压施加在电容元件的两极板上时，电场会在两极板之间形成，从而吸引和排斥电荷，使电荷在两极板之间积累或释放，实现电能的储存和释放。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电容元件的定义与工作原理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54" r="332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电容元件有多种类型，包括固定电容、可变电容和电解电容等。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电容元件具有体积小、重量轻、价格便宜、稳定性好等优点，广泛应用于电子设备和电路中。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电容元件的种类与特点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499" r="224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电容元件常用于滤波器中，用于滤除电路中的谐波和噪声，提高电路的稳定性和可靠性。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滤波器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电容元件也常用于耦合器中，用于传输信号并隔离电路中的直流成分。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耦合器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在调谐器中，电容元件用于改变电路的频率，从而实现信号的选择和传输。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调谐器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电容元件还可以用于储能，将电能储存为电荷的形式，并在需要时释放出来，用于短时间的高功率输出。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电容元件的应用场景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电感元件与电容元件的差异比较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https://d.book118.com/926215032105010045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2024-09-14T03:27:02.256</cp:lastPrinted>
  <dcterms:created xsi:type="dcterms:W3CDTF">2024-09-13T19:27:02Z</dcterms:created>
  <dcterms:modified xsi:type="dcterms:W3CDTF">2024-09-13T19:27:04Z</dcterms:modified>
</cp:coreProperties>
</file>