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QFHVA+MS-UIGothic"/>
      <p:regular r:id="rId18"/>
    </p:embeddedFont>
    <p:embeddedFont>
      <p:font typeface="LOKHMI+PHWDCI+MicrosoftYaHei-Bold"/>
      <p:regular r:id="rId19"/>
    </p:embeddedFont>
    <p:embeddedFont>
      <p:font typeface="FQURKR+EJLWVE+ArialMT"/>
      <p:regular r:id="rId20"/>
    </p:embeddedFont>
    <p:embeddedFont>
      <p:font typeface="VUMOWO+GDKRRG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074E5-D446-4D3B-82CF-B1954DB40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C69BC-F6B7-4C08-AFA0-05DDB569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2D9F6-2B08-4A35-9515-0FB68E551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48D0C-E23A-4470-B44C-10A86B246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17A8E-8F98-437A-8EE3-1A4798BB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FB525-6688-42FC-967A-EFF2BF5AF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0D73F-282F-4E1C-99EF-8143D72F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86FC7-BF51-40F4-8D8E-B126CE1E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A7750-2ED2-4643-B013-A0336C4DB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CD0F-ECE0-4378-8E80-CFF8035F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739A5-1E8E-4324-84EF-8791FDAF7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00532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QFHVA+MS-UIGothic"/>
                <a:cs typeface="LQFHVA+MS-UIGothic"/>
              </a:rPr>
              <a:t>呼吸机基本模式和参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QFHVA+MS-UIGothic"/>
                <a:cs typeface="LQFHVA+MS-UIGothic"/>
              </a:rPr>
              <a:t>数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调节课</a:t>
            </a:r>
            <a:r>
              <a:rPr sz="5400">
                <a:solidFill>
                  <a:srgbClr val="000000"/>
                </a:solidFill>
                <a:latin typeface="LQFHVA+MS-UIGothic"/>
                <a:cs typeface="LQFHVA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QFHVA+MS-UIGothic"/>
                <a:cs typeface="LQFHVA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3404620" cy="12707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QURKR+EJLWVE+ArialMT"/>
                <a:cs typeface="FQURKR+EJLW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呼吸机基本模式介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QURKR+EJLWVE+ArialMT"/>
                <a:cs typeface="FQURKR+EJLW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呼吸机参数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700970"/>
            <a:ext cx="4439861" cy="17575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QURKR+EJLWVE+ArialMT"/>
                <a:cs typeface="FQURKR+EJLW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呼吸机参数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警系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QURKR+EJLWVE+ArialMT"/>
                <a:cs typeface="FQURKR+EJLW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呼吸机使用注意事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QURKR+EJLWVE+ArialMT"/>
                <a:cs typeface="FQURKR+EJLWV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呼吸机常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故障及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LQFHVA+MS-UIGothic"/>
                <a:cs typeface="LQFHVA+MS-UIGothic"/>
              </a:rPr>
              <a:t>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LOKHMI+PHWDCI+MicrosoftYaHei-Bold"/>
                <a:cs typeface="LOKHMI+PHWDC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QFHVA+MS-UIGothic"/>
                <a:cs typeface="LQFHVA+MS-UIGothic"/>
              </a:rPr>
              <a:t>呼吸机基本模式介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8914" y="2001373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模式是一种呼吸机工作模式，通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力来控制患者的呼吸。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40472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在定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模式下，呼吸机以恒定的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力向患者肺部提供空气。当患者吸气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，呼吸机会提供相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的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力，帮助患者克服气道阻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力和肺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性阻力，使患者能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正常呼吸。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种模式适用于需要</a:t>
            </a:r>
            <a:r>
              <a:rPr sz="1350">
                <a:solidFill>
                  <a:srgbClr val="FF6D1B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助通气的患者，如</a:t>
            </a:r>
            <a:r>
              <a:rPr sz="1350">
                <a:solidFill>
                  <a:srgbClr val="FF6D1B"/>
                </a:solidFill>
                <a:latin typeface="VUMOWO+GDKRRG+MicrosoftYaHei"/>
                <a:cs typeface="VUMOWO+GDKRRG+MicrosoftYaHei"/>
              </a:rPr>
              <a:t>COPD</a:t>
            </a:r>
            <a:r>
              <a:rPr sz="1350">
                <a:solidFill>
                  <a:srgbClr val="FF6D1B"/>
                </a:solidFill>
                <a:latin typeface="LQFHVA+MS-UIGothic"/>
                <a:cs typeface="LQFHVA+MS-UIGothic"/>
              </a:rPr>
              <a:t>、哮喘等。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定容模式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74444" y="24521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定容模式是一种呼吸机工作模式，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77083" cy="20885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651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在定容模式下，呼吸机以恒定的容量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向患者肺部提供空气。当患者吸气</a:t>
            </a: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呼吸机会提供相</a:t>
            </a: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的容量，帮助患者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克服气道阻力和肺</a:t>
            </a: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性阻力，使患者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能</a:t>
            </a: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正常呼吸。</a:t>
            </a: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种模式适用于需要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6D1B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助通气的患者，如</a:t>
            </a:r>
            <a:r>
              <a:rPr sz="1500">
                <a:solidFill>
                  <a:srgbClr val="FF6D1B"/>
                </a:solidFill>
                <a:latin typeface="VUMOWO+GDKRRG+MicrosoftYaHei"/>
                <a:cs typeface="VUMOWO+GDKRRG+MicrosoftYaHei"/>
              </a:rPr>
              <a:t>COPD</a:t>
            </a:r>
            <a:r>
              <a:rPr sz="1500">
                <a:solidFill>
                  <a:srgbClr val="FF6D1B"/>
                </a:solidFill>
                <a:latin typeface="LQFHVA+MS-UIGothic"/>
                <a:cs typeface="LQFHVA+MS-UIGothic"/>
              </a:rPr>
              <a:t>、哮喘等。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7930" y="277214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定容量来控制患者的呼吸。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134" y="2240768"/>
            <a:ext cx="35411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模式是一种呼吸机工作模式，通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来控制患者的呼吸。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2434" y="2240768"/>
            <a:ext cx="3941536" cy="19825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9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在定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模式下，呼吸机以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时间间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隔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向患者肺部提供空气。当患者吸气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，呼吸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机会在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内提供相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力或容量，</a:t>
            </a:r>
          </a:p>
          <a:p>
            <a:pPr marL="1714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帮助患者克服气道阻力和肺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性阻力，使患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者能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正常呼吸。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种模式适用于需要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助</a:t>
            </a:r>
          </a:p>
          <a:p>
            <a:pPr marL="1052829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通气的患者，如</a:t>
            </a:r>
            <a:r>
              <a:rPr sz="1350">
                <a:solidFill>
                  <a:srgbClr val="000000"/>
                </a:solidFill>
                <a:latin typeface="VUMOWO+GDKRRG+MicrosoftYaHei"/>
                <a:cs typeface="VUMOWO+GDKRRG+MicrosoftYaHei"/>
              </a:rPr>
              <a:t>COPD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、哮喘等。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64310" y="2450953"/>
            <a:ext cx="44686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模式是一种呼吸机工作模式，通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操作来控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0953"/>
            <a:ext cx="4599547" cy="16739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在手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模式下，呼吸机的操作完全由医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制。医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需要根据患者的需求和情况，手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动调节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呼吸机的参数，如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力、容量、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等，以帮助患者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正常呼吸。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种模式适用于需要高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呼吸支持的患者，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如</a:t>
            </a:r>
            <a:r>
              <a:rPr sz="1350">
                <a:solidFill>
                  <a:srgbClr val="FFFFFF"/>
                </a:solidFill>
                <a:latin typeface="VUMOWO+GDKRRG+MicrosoftYaHei"/>
                <a:cs typeface="VUMOWO+GDKRRG+MicrosoftYaHei"/>
              </a:rPr>
              <a:t>ARDS</a:t>
            </a: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、重症肺炎等。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3510" y="275956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FHVA+MS-UIGothic"/>
                <a:cs typeface="LQFHVA+MS-UIGothic"/>
              </a:rPr>
              <a:t>制患者的呼吸。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LOKHMI+PHWDCI+MicrosoftYaHei-Bold"/>
                <a:cs typeface="LOKHMI+PHWDC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QFHVA+MS-UIGothic"/>
                <a:cs typeface="LQFHVA+MS-UIGothic"/>
              </a:rPr>
              <a:t>呼吸机参数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MOWO+GDKRRG+MicrosoftYaHei"/>
                <a:cs typeface="VUMOWO+GDKRR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MOWO+GDKRRG+MicrosoftYaHei"/>
                <a:cs typeface="VUMOWO+GDKRR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MOWO+GDKRRG+MicrosoftYaHei"/>
                <a:cs typeface="VUMOWO+GDKRR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UMOWO+GDKRRG+MicrosoftYaHei"/>
                <a:cs typeface="VUMOWO+GDKRR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力限制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力支持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吸气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力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是呼吸机使用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的重要参数，直接影响到患者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的通气效果和舒适度。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根据患者需求和舒适度，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力限制，以避免气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和不适感。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根据患者自主呼吸能力，提供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力支持，帮助患者克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服呼吸道阻力和通气障碍。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根据患者病情和通气需求，适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吸气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力，以确保足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的通气量和氧合。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流量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流量波形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流量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是呼吸机使用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参数，直接影响患者的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通气效果和呼吸舒适度。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根据患者自主呼吸模式和舒适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合适的流量波形，以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提高患者的适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流量范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流量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FF6D1B"/>
                </a:solidFill>
                <a:latin typeface="LQFHVA+MS-UIGothic"/>
                <a:cs typeface="LQFHVA+MS-UIGothic"/>
              </a:rPr>
              <a:t>定性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根据患者需求和呼吸机性能，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确保呼吸机在各种模式和参数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合适的流量范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足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下具有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定的流量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出，以提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32000" y="567738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患者通气需求。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389619" y="586598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高通气效果和患者舒适度。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潮气量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潮气量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潮气量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是呼吸机使用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程中的重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要参数，直接关系到患者的通气效果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和氧合状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根据患者年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、性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、身高、体重等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参数，以及病情和通气需求，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定合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适的潮气量。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潮气量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潮气量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实时监测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潮气量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化，确保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潮气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量与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定潮气量相符，以提高通气效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置潮气量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警上下限，及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气量异常情况，避免通气不足或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FHVA+MS-UIGothic"/>
                <a:cs typeface="LQFHVA+MS-UIGothic"/>
              </a:rPr>
              <a:t>通气。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呼吸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率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定呼吸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是呼吸机使用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程中的基本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、性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、病情和通气需求，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定合适的呼吸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5169" y="300340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参数，直接影响患者的通气效率和舒适度。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3543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自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呼吸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呼吸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600">
                <a:solidFill>
                  <a:srgbClr val="FFFFFF"/>
                </a:solidFill>
                <a:latin typeface="LQFHVA+MS-UIGothic"/>
                <a:cs typeface="LQFHVA+MS-UIGothic"/>
              </a:rPr>
              <a:t>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根据患者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需要和通气效果，自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动调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率，以保持最佳的通气状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实时监测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化，及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异常情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况并采取相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QFHVA+MS-UIGothic"/>
                <a:cs typeface="LQFHVA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QFHVA+MS-UIGothic"/>
                <a:cs typeface="LQFHVA+MS-UIGothic"/>
              </a:rPr>
              <a:t>吸呼比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2715" y="1596930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68390" y="1596930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LQFHVA+MS-UIGothic"/>
                <a:cs typeface="LQFHVA+MS-UIGothic"/>
              </a:rPr>
              <a:t>自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6D1B"/>
                </a:solidFill>
                <a:latin typeface="LQFHVA+MS-UIGothic"/>
                <a:cs typeface="LQFHVA+MS-UIGothic"/>
              </a:rPr>
              <a:t>吸呼比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6D1B"/>
                </a:solidFill>
                <a:latin typeface="LQFHVA+MS-UIGothic"/>
                <a:cs typeface="LQFHVA+MS-UIGothic"/>
              </a:rPr>
              <a:t>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1200" y="216508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吸呼比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是呼吸机使用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程中的重要参数，直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69025" y="216508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根据患者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需要和通气效果，自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动调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整吸呼比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，以保持最佳的通气状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54200" y="25079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接关系到患者的通气效果和舒适度。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09034" y="3305632"/>
            <a:ext cx="5994180" cy="1775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30"/>
              </a:lnSpc>
              <a:spcBef>
                <a:spcPct val="0"/>
              </a:spcBef>
              <a:spcAft>
                <a:spcPct val="0"/>
              </a:spcAft>
            </a:pPr>
            <a:r>
              <a:rPr sz="550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A</a:t>
            </a:r>
            <a:r>
              <a:rPr sz="5500" spc="624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B</a:t>
            </a:r>
            <a:r>
              <a:rPr sz="5500" spc="646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C</a:t>
            </a:r>
            <a:r>
              <a:rPr sz="5500" spc="616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LOKHMI+PHWDCI+MicrosoftYaHei-Bold"/>
                <a:cs typeface="LOKHMI+PHWDCI+MicrosoftYaHei-Bold"/>
              </a:rPr>
              <a:t>D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809" y="47116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LQFHVA+MS-UIGothic"/>
                <a:cs typeface="LQFHVA+MS-UIGothic"/>
              </a:rPr>
              <a:t>吸呼比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设</a:t>
            </a:r>
            <a:r>
              <a:rPr sz="2000">
                <a:solidFill>
                  <a:srgbClr val="FF6D1B"/>
                </a:solidFill>
                <a:latin typeface="LQFHVA+MS-UIGothic"/>
                <a:cs typeface="LQFHVA+MS-UIGothic"/>
              </a:rPr>
              <a:t>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696834" y="47116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FF6D1B"/>
                </a:solidFill>
                <a:latin typeface="LQFHVA+MS-UIGothic"/>
                <a:cs typeface="LQFHVA+MS-UIGothic"/>
              </a:rPr>
              <a:t>吸呼比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697469" y="5280397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实时监测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吸呼比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化，及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异常情况并采取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措施。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34895" y="545184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根据患者病情和通气需求，合理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定吸呼比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QFHVA+MS-UIGothic"/>
                <a:cs typeface="LQFHV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https://d.book118.com/926220053222010040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LQFHVA+MS-UIGothic</vt:lpstr>
      <vt:lpstr>SimSun</vt:lpstr>
      <vt:lpstr>LOKHMI+PHWDCI+MicrosoftYaHei-Bold</vt:lpstr>
      <vt:lpstr>FQURKR+EJLWVE+ArialMT</vt:lpstr>
      <vt:lpstr>Times New Roman</vt:lpstr>
      <vt:lpstr>VUMOWO+GDKRRG+MicrosoftYaHei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2024-09-07T11:43:53.318</cp:lastPrinted>
  <dcterms:created xsi:type="dcterms:W3CDTF">2024-09-07T03:43:53Z</dcterms:created>
  <dcterms:modified xsi:type="dcterms:W3CDTF">2024-09-07T03:43:54Z</dcterms:modified>
</cp:coreProperties>
</file>