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F53A9-82B4-4691-B194-6ABE67198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F01AF-105C-4CAA-9AC9-6077EDB21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B2E99-5054-451C-BC67-782F28F40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0E79E-9440-4168-B2AD-0C43C0412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6B6FCA-9271-4C27-8C8A-EC35E4AD3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4D3CE2-6E23-4DC3-B660-23218336B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505901-738F-44CC-AF78-3B32F29D5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A2A27-E576-43A6-8247-FF314B7D6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77467-CDEC-44E3-ADDA-94DB82E43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47D14-8DF2-4DBE-BA84-B7D4672DB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53630-3B35-4F61-8165-D5E3343CF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2011022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950">
              <a:solidFill>
                <a:schemeClr val="accent3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转基因植物疫苗研究进展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转基因植物疫苗的研究历程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转基因植物疫苗的种类与特点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转基因植物疫苗的制备方法与技术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转基因植物疫苗的应用前景与挑战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随着全球传染病形势日益严峻，疫苗研发成为防控传染病的重要手段。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传统疫苗生产限制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转基因技术的发展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传统疫苗生产方式存在生产周期长、成本高、安全性及稳定性等问题。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转基因技术的快速发展为疫苗研发提供了新的思路和方法。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转基因植物疫苗定义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利用转基因技术，将编码病原微生物抗原的基因导入植物基因组中，使植物表达该抗原，从而通过食用或接种该植物达到预防传染病的目的。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转基因植物疫苗原理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基因工程技术，将抗原基因与植物表达载体构建成重组质粒，然后导入植物细胞中，使抗原基因在植物中稳定表达和积累。当人体摄入这些植物或其制品时，抗原被人体免疫系统识别并产生相应抗体，从而达到免疫预防的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转基因植物疫苗的概念及原理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拓展疫苗生产途径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利用植物作为生物反应器生产疫苗，可大大缩短疫苗研发和生产周期，降低生产成本。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提高疫苗安全性和稳定性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植物细胞具有完整的真核细胞表达系统，可对表达的抗原进行正确的折叠和修饰，提高疫苗的安全性和稳定性。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促进疫苗普及和应用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转基因植物疫苗具有易于储存和运输、使用方便等优点，有利于疫苗在广大地区的普及和应用。同时，对于一些特殊人群（如过敏体质者），植物疫苗可能提供更安全的接种选择。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转基因植物疫苗的研究历程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转基因技术的兴起为植物疫苗研究提供了新思路。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主要集中在烟草等模式植物中表达外源抗原基因，验证其免疫原性。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初期实验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面临基因表达水平低、稳定性差等技术难题。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早期探索阶段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近年来的重要突破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基因工程技术的改进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如基因编辑技术的出现，提高了外源基因在植物中的表达效率和稳定性。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新型疫苗的研发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针对多种传染病病原体，成功研制出具有高效免疫原性的转基因植物疫苗。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临床应用前景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部分转基因植物疫苗已进入临床试验阶段，显示出良好的应用前景。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美国在转基因植物疫苗研究领域处于领先地位，欧洲、日本等国家和地区也在积极开展相关研究。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在转基因植物疫苗研究方面取得了重要进展，但与国际先进水平仍存在一定差距。国内研究主要集中在基因工程技术的改进和新型疫苗的研发方面，同时也在加强国际合作与交流，以期推动转基因植物疫苗研究的进一步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国内外研究现状对比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转基因植物疫苗的种类与特点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病毒样颗粒疫苗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将病毒的结构蛋白基因导入植物细胞，表达出病毒样颗粒，这些颗粒具有免疫原性，能够引发机体免疫反应。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亚单位疫苗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利用基因工程技术，将病原微生物的保护性抗原基因导入植物细胞，通过植物表达系统生产出亚单位疫苗。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多肽疫苗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通过基因工程手段，将编码具有免疫原性的多肽基因导入植物细胞，表达出多肽疫苗。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转基因植物疫苗的种类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安全性高，不含有病毒核酸，无法自主复制；易于生产和储存，成本低廉。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708" r="12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亚单位疫苗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具有高度免疫原性，能够模拟病毒的自然感染过程；安全性高，不含有病毒核酸。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病毒样颗粒疫苗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易于设计和生产，可以根据需要合成具有特定免疫原性的多肽；安全性高，不含有病毒核酸。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多肽疫苗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各类疫苗的特点与优势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https://d.book118.com/926220110220010055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2024-09-23T13:50:20.573</cp:lastPrinted>
  <dcterms:created xsi:type="dcterms:W3CDTF">2024-09-23T05:50:20Z</dcterms:created>
  <dcterms:modified xsi:type="dcterms:W3CDTF">2024-09-23T05:50:22Z</dcterms:modified>
</cp:coreProperties>
</file>