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1B8AF-7C8A-4FC3-B56C-470C8249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24B4A-06EC-4E53-B0B9-C14C24612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E9164-58DC-42BC-9151-E68F78D2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0EA5B-C886-45B2-AD3E-977F0A34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A567D-A67F-465A-AC1F-6EFC8BD91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7C8C3-2807-42B3-8651-9A6BBAEF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FD23DA-738E-4C09-B54C-7BB4F729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B5897-3D20-4874-8AAD-1010E4CC2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F6651-39F7-4A53-9CC5-B91758F35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12A9C-BACF-446C-A059-FCFA6BEA5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03763-1AD4-40B8-AC4D-2B9AE0FB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0125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手术麻醉基础培训麻醉中的肺保护与呼吸支持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麻醉与呼吸系统概述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麻醉中肺保护措施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呼吸支持技术应用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并发症识别与处理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围术期患者教育与心理支持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麻醉与呼吸系统概述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通过呼吸中枢和呼吸肌的协同作用，实现肺通气和换气功能。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呼吸运动调节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在肺泡与血液之间进行氧气和二氧化碳的交换，维持机体氧供和酸碱平衡。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通过咳嗽、喷嚏等反射动作以及黏液纤毛系统，清除呼吸道异物和分泌物。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麻醉药物可抑制呼吸中枢，降低呼吸频率和潮气量，导致通气不足。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麻醉后肌肉松弛，舌后坠等可引起呼吸道梗阻，影响通气功能。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呼吸道梗阻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麻醉后胸壁顺应性下降，肺泡表面活性物质减少，易导致肺不张。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麻醉对呼吸系统影响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通过呼吸支持维持足够的氧供，保证机体重要脏器的氧合。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维持氧供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肺保护措施可减少肺部并发症的发生，如肺部感染、肺水肿等。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良好的肺保护和呼吸支持有助于患者术后快速康复，缩短住院时间。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肺保护与呼吸支持重要性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麻醉中肺保护措施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如区域阻滞、椎管内阻滞等，减少全麻药用量，降低对肺功能的影响。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选择对肺功能影响小的麻醉药物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如丙泊酚、瑞芬太尼等，避免使用对肺功能有明显抑制作用的药物。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采用低浓度吸入麻醉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减少吸入麻醉药物对肺部的直接刺激和损伤。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合理选择麻醉药物与方法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减少机械通气损伤策略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选择合适的通气模式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如压力控制通气、容量控制通气等，避免过高的气道压力和潮气量对肺部的损伤。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调整呼吸机参数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根据患者的具体情况调整呼吸机参数，如呼吸频率、吸呼比、PEEP等，以维持适当的氧合和通气。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减少机械通气时间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尽早评估患者自主呼吸能力，减少机械通气时间，降低对肺部的损伤。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严格执行无菌操作，加强患者口腔护理和呼吸道管理，减少肺部感染的发生。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处理肺部并发症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如出现肺部感染、肺不张等并发症，应及时采取相应治疗措施，如抗感染治疗、物理治疗等。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加强术后镇痛和呼吸支持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采用多模式镇痛策略，减轻术后疼痛对呼吸功能的影响；对于需要呼吸支持的患者，及时给予呼吸机辅助通气或无创通气等支持措施。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呼吸支持技术应用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通过呼吸机产生正压，将气体压入肺内，实现肺泡通气和氧合。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选择合适的通气模式、设置适当的潮气量、呼吸频率、吸呼比和PEEP等参数，监测患者的呼吸力学和血气分析指标，及时调整呼吸机参数。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机械通气原理及操作要点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无创正压通气原理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通过鼻面罩等无创接口，将呼吸机产生的正压传递至患者肺内，辅助或替代患者的自主呼吸。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在手术前评估患者呼吸功能，对于存在呼吸功能不全的患者，在手术后早期应用无创正压通气，可改善氧合、减轻呼吸肌疲劳、降低术后肺部并发症的发生率。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无创正压通气在围术期应用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https://d.book118.com/926220125153010050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2024-09-16T02:18:09.336</cp:lastPrinted>
  <dcterms:created xsi:type="dcterms:W3CDTF">2024-09-15T18:18:09Z</dcterms:created>
  <dcterms:modified xsi:type="dcterms:W3CDTF">2024-09-15T18:18:11Z</dcterms:modified>
</cp:coreProperties>
</file>