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4496D-005E-4EC7-86FB-3FB4F3429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8C24F9-F46A-4B0F-AAFA-148FBE0C9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ADAFB-35F2-4FE3-B644-B6808559F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FD6072-CE36-4C8F-A613-421184FD4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292F6B-957C-46EB-AD6E-C9FF80E32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69667F-889C-454C-A7D2-02FFF29EE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906978-AD80-49F9-8FD7-F35153173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8F87A4-5823-4A4F-9076-4465BA486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9B6DF5-C986-4A46-959F-541F887E4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6EB85E-0DDA-4070-AB91-9F5072581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9D510-720A-4284-87EA-96E29E021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221111144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仓库管理的货物损耗预防与追踪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仓库管理现状及货物损耗情况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货物损耗追踪方法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未来展望与改进建议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299" b="122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降低货物损耗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通过有效的预防和管理措施，减少货物在仓库中的损耗，提高货物保存率。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提升运营效率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优化仓库管理流程，提高货物存储、运输和配送效率，降低运营成本。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保障货物安全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确保货物在仓库中的安全，防止货物被盗、损坏或过期等情况的发生。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292" b="142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250" r="62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货物损耗现状分析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预防措施与实施方案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追踪与监控方法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成效评估与持续改进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对仓库中货物损耗的情况进行详细分析，包括损耗类型、数量、原因等。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建立有效的追踪和监控机制，对货物损耗情况进行实时跟踪和监控，确保预防措施的有效实施。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提出针对性的预防措施和实施方案，包括改进存储条件、完善管理制度、提高员工素质等。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对预防措施的实施效果进行评估，并根据评估结果进行持续改进和优化，不断提高仓库管理水平。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仓库管理现状及货物损耗情况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货物摆放不规范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货物未按分类、规格等标准摆放，导致查找和盘点困难。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安全防护措施不到位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仓库内存在安全隐患，如防火、防盗等方面措施不足。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信息化程度不足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部分仓库仍采用传统的人工管理方式，导致效率低下且容易出错。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仓库管理现状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自然损耗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由于货物自身性质或环境因素导致的损耗，如易挥发、易受潮等。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人为损耗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因人为因素造成的货物损坏或丢失，如搬运不当、盗窃等。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其他损耗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包括因管理不善、设备故障等原因造成的损耗。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货物损耗情况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管理漏洞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员工缺乏责任心和专业素养，容易造成人为损耗。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员工素质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仓库内温度、湿度等环境因素不适宜，导致货物自然损耗。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仓库管理制度不完善，导致管理漏洞和货物损耗。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仓库设备陈旧、老化，影响货物存储和运输安全。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损耗原因分析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417" r="17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建立货物损耗预防和追踪机制，对货物损耗进行定期分析和评估，及时采取措施减少损耗。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建立健全的仓库管理制度，明确各部门和人员的职责和权限，确保仓库管理的规范化和标准化。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制定严格的货物入库、出库和盘点流程，确保货物的数量和质量与记录相符。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完善仓库管理制度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7353" y="2404706"/>
            <a:ext cx="670328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271485" y="1863863"/>
            <a:ext cx="3274807" cy="327480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543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543" y="2152294"/>
            <a:ext cx="692012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3642991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652135" y="2152294"/>
            <a:ext cx="673724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5990360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990360" y="2105497"/>
            <a:ext cx="692012" cy="598419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10" name="Connector 10"/>
          <p:cNvCxnSpPr/>
          <p:nvPr/>
        </p:nvCxnSpPr>
        <p:spPr>
          <a:xfrm flipH="1">
            <a:off x="273222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518866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加强员工培训和技能提升，提高员工对货物管理和损耗预防的认识和重视程度。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5468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建立员工激励机制，鼓励员工积极参与货物损耗预防和追踪工作，提高工作积极性和责任心。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0683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定期对员工进行考核和评估，及时发现和纠正员工在工作中存在的问题和不足。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892" r="16892"/>
          <a:stretch>
            <a:fillRect/>
          </a:stretch>
        </p:blipFill>
        <p:spPr>
          <a:xfrm>
            <a:off x="8376853" y="1993076"/>
            <a:ext cx="3064070" cy="3016380"/>
          </a:xfrm>
          <a:prstGeom prst="ellipse">
            <a:avLst/>
          </a:prstGeom>
        </p:spPr>
      </p:pic>
      <p:cxnSp>
        <p:nvCxnSpPr>
          <p:cNvPr id="15" name="Connector 15"/>
          <p:cNvCxnSpPr/>
          <p:nvPr/>
        </p:nvCxnSpPr>
        <p:spPr>
          <a:xfrm flipH="1">
            <a:off x="510061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提高员工素质和技能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采用高精度的货物计量和检测设备，确保货物数量的准确性和质量的可靠性。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运用大数据和人工智能等技术手段，对货物损耗进行预测和分析，为预防措施的制定提供科学依据。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25" r="952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引入先进的仓储管理系统和自动化设备，提高仓库管理的智能化和自动化水平。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采用先进技术和设备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https://d.book118.com/926221111144010042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2024-09-10T04:18:49.842</cp:lastPrinted>
  <dcterms:created xsi:type="dcterms:W3CDTF">2024-09-09T20:18:49Z</dcterms:created>
  <dcterms:modified xsi:type="dcterms:W3CDTF">2024-09-09T20:18:52Z</dcterms:modified>
</cp:coreProperties>
</file>