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A7484-8FAE-4C6D-A392-168EDA8C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B8EF8-C35D-43AE-9BAF-38A4FC634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1EA3D-3963-45A4-BBFE-B9C6261C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E36A5-B7A3-462F-ADC1-5B3FFA30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E1457-7514-41FD-9B20-3A91CACC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FB99C-6224-4D0C-8C65-23506C31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83390-CFC1-4840-93B8-AE83F054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204BC-300E-4787-936B-611B427B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C3275-31C3-410E-BDDA-A176EA18B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8A5D8-44FB-4700-9C00-9142C0E0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A89FF-D25D-4A25-9CF0-BC9EA31F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20120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精神病学精神疾病的诊断与治疗方法的研究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各类精神疾病具体诊疗方案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新型技术在精神疾病诊疗中应用前景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精神疾病是指影响思考、情感、行为或心理健康的广泛范围的条件。它们可能由多种因素引起，包括遗传、环境和生物因素。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精神疾病可根据其症状、严重程度和持续时间进行分类。常见的分类包括焦虑症、抑郁症、精神分裂症、双相情感障碍等。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近年来，国内在精神疾病领域的研究取得了显著进展，包括诊断技术的改进、新治疗方法的探索以及精神卫生服务的普及。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国际上，精神疾病的研究和治疗手段也在不断发展，例如认知行为疗法、药物治疗、心理社会干预等。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精神疾病的研究对于提高诊断准确性、开发更有效的治疗方法以及改善患者的生活质量具有重要意义。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本研究旨在深入探讨精神疾病的诊断和治疗方法，以期为患者提供更准确、更个性化的治疗方案。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通过本研究，我们期望能够推动精神疾病诊疗技术的进步，提高患者的康复率和生活质量，同时为社会减轻精神卫生负担。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精神疾病的临床表现多样，包括感知觉障碍、思维障碍、情感障碍、意志行为障碍等。医生需详细询问病史，了解症状的发生、发展及演变过程。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详细询问患者及家属有关患者的起病情况、症状表现、病程演变等，为诊断提供重要线索。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心理测验与评估工具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包括智力测验、人格测验、神经心理学测验等，可辅助医生评估患者的认知功能、情绪状态及人格特征等。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如症状自评量表、抑郁自评量表、焦虑自评量表等，可帮助医生量化评估患者的症状严重程度及治疗效果。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如CT、MRI等，可排除脑部器质性病变，辅助诊断一些精神疾病，如脑肿瘤、脑外伤等。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结构性影像学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如PET、SPECT、fMRI等，可研究精神疾病患者脑功能异常，为诊断和治疗提供重要依据。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功能性影像学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利用分子生物学技术，研究精神疾病相关基因、蛋白质等生物标志物的变化，为精神疾病的早期诊断和个性化治疗提供新的思路。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分子生物学影像学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医学影像学在精神疾病诊断中应用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通过改变大脑神经递质（如5-羟色胺、多巴胺等）的浓度或作用，从而调整患者的情绪、思维和行为。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密切观察患者用药后的反应，及时调整药物剂量或更换药物，以减轻副作用。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遵循个体化、足量足疗程、单一用药等原则，确保药物治疗的安全性和有效性。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基于患者的症状、疾病类型和严重程度，选择合适的药物。如抗抑郁药、抗精神病药、抗焦虑药等。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药物治疗原理及实践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心理治疗策略与技巧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治疗关系建立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与患者建立良好的治疗关系，提供安全、信任的环境，促进患者积极参与治疗。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人际关系疗法（IPT）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关注患者的人际关系问题，通过改善沟通技巧和应对方式，减少人际冲突对疾病的影响。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认知行为疗法（CBT）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通过帮助患者识别和改变不良的思维模式和行为习惯，以减轻症状和改善生活质量。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将家庭成员纳入治疗过程，帮助家庭成员了解和支持患者，促进家庭和谐。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https://d.book118.com/926222012014010042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2024-09-09T07:35:16.575</cp:lastPrinted>
  <dcterms:created xsi:type="dcterms:W3CDTF">2024-09-08T23:35:16Z</dcterms:created>
  <dcterms:modified xsi:type="dcterms:W3CDTF">2024-09-08T23:35:18Z</dcterms:modified>
</cp:coreProperties>
</file>