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06D82-4DC1-4A8A-ABC7-D9511E87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FC8AF-A991-46A7-A455-8D24172D0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91751-7FF0-4D42-9905-E111620A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FD1A0-1BF9-420B-B3D0-FFC9252D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D493D-41EE-4C5D-96A0-99432F1C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AFAAA-9EB9-478B-BE6D-25EA7E35C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29B674-CE6A-4E5E-BD21-3876A2318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6266C-4BA7-4DB4-B767-5AE377D0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F3857-F56A-4C96-A56B-DA733E159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203F3-17C5-43E8-9998-536209C29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33998-3772-46B1-AF48-425766F68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2034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互联网技术的快速发展，为服装行业带来了新的营销渠道和商业模式。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随着电子商务的普及，越来越多的消费者选择在线购买服装。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服装企业为了适应市场需求，纷纷开展网络营销活动。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58" r="20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分析服装网络营销的现状和趋势。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探讨服装企业在网络营销中面临的挑战和机遇。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为服装企业提供有效的网络营销策略建议。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近年来，随着互联网的普及和电子商务的快速发展，服装网络营销市场规模不断扩大。根据数据显示，XXXX年我国服装网络营销市场规模达到了XX元人民币，占整个零售业的XX%。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未来几年，随着智能终端的普及和移动互联网的发展，服装网络营销市场仍将保持快速增长态势。预计到XXXX年，我国服装网络营销市场规模将达到XX元人民币，年复合增长率达到XX%。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服装网络营销的消费群体以年轻人为主，他们注重时尚、个性化，追求快速、便捷的购物体验。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消费者在服装网络营销平台上的购买习惯以自主浏览和搜索为主，同时也会通过社交媒体和网红直播等渠道获取购物信息。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消费者对于服装的价格敏感度较高，对于品质和品牌的要求也越来越高。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各市场参与者在竞争中采取了不同的策略，如传统服装品牌通过线上线下联动、电商平台强化供应链管理、垂直电商深耕细分市场等。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市场参与者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目前，服装网络营销市场的主要参与者包括传统服装品牌、电商平台、垂直电商等。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未来，随着市场竞争的加剧，服装网络营销市场将呈现出多元化、个性化、品质化的发展趋势。同时，跨界合作和创新将成为企业竞争的重要手段。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208" r="19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不断推出新款和系列服装，增加产品附加值，提高品牌竞争力。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针对不同消费群体，提供不同风格、款式和价位的服装，以满足不同消费者的需求。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注重产品质量，选用优质面料和工艺，确保产品品质与品牌形象相符合。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根据产品成本和预期利润制定价格，确保产品价格具有市场竞争力。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根据竞争对手的价格制定价格，保持价格优势或差异化定价。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运用数字、折扣、会员优惠等方式，提高消费者购买意愿和忠诚度。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利用电商平台、自建官方网站等线上渠道，拓展销售渠道，提高品牌知名度。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58" r="2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结合实体店、加盟店等线下渠道，提供试穿和体验服务，增强消费者信任感。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利用社交媒体平台进行品牌推广和营销活动，提高用户参与度和互动性。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https://d.book118.com/926222034221010100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2024-09-25T02:44:12.601</cp:lastPrinted>
  <dcterms:created xsi:type="dcterms:W3CDTF">2024-09-24T18:44:12Z</dcterms:created>
  <dcterms:modified xsi:type="dcterms:W3CDTF">2024-09-24T18:44:14Z</dcterms:modified>
</cp:coreProperties>
</file>