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8548FD-F3DE-4912-B526-1EE64E351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A3CB3-2876-4C33-B02F-ABBE681B8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80DD8-1CC6-436A-8901-F5DDC7A7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E6DF80-ED9C-4E21-A8A6-AD15D9FA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50F9B9-FD2D-4529-936A-06D75559B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D96014-3376-45E8-9957-C1A0468F0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B58226-D673-4BEB-B66E-EB4C92D51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B5DADB-345D-4D56-AAE1-85AD42D1B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F5EF0-AF98-4188-A137-0DB690D65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33730-8B58-4196-A966-B12177EA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617BA-8F23-4262-8802-6197A8F07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2132041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高分子药物研究与应用\n## 1.高分子药物的基本概念与分类\n### 1.1高分子药物的定义与特点\n### 1.2高分子药物的分类方法\n### 1.3高分子药物的应用领域\n## 2.高分子药物的设计与合成\n### 2.1高分子药物的设计原则与方法\n### 2.2高分子药物的合成技术\n### 2.3高分子药物的结构与性能关系\n## 3.高分子药物的物理化学性质\n### 3.1高分子药物的溶解性与相容性\n### 3.2高分子药物的分子尺寸与形状\n### 3.3高分子药物的表面性质与界面行为\n## 4.高分子药物的生物学性能\n### 4.1高分子药物的体内吸收与分布\n### 4.2高分子药物的代谢与排泄\n### 4.3高分子药物的药效学与药动学\n## 5.高分子药物的应用实例\n### 5.1高分子抗肿瘤药物的研究与应用\n### 5.2高分子抗病毒药物的研究与应用\n### 5.3高分子抗炎药物的研究与应用\n## 6.高分子药物的发展趋势与挑战\n### 6.1高分子药物研究的新兴技术\n### 6.2高分子药物发展的关键问题与挑战\n### 6.3高分子药物未来发展趋势与前景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高分子药物研究与应用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高分子药物的基本概念与分类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0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高分子药物是一类由高分子载体与药物分子结合形成的药物</a:t>
                </a:r>
                <a:endParaRPr/>
              </a:p>
            </p:txBody>
          </p:sp>
          <p:sp>
            <p:nvSpPr>
              <p:cNvPr id="20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高分子载体具有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生物降解性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等优点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药物分子可以通过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物理吸附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化学键合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等方式与高分子载体结合</a:t>
                </a:r>
                <a:endParaRPr/>
              </a:p>
            </p:txBody>
          </p:sp>
        </p:grpSp>
        <p:grpSp>
          <p:nvGrpSpPr>
            <p:cNvPr id="20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高分子药物的特点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分子量较大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生物降解性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药物分子与载体结合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后，可以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提高药物的生物利用度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降低毒副作用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可以实现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靶向给药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治疗效果</a:t>
                </a:r>
                <a:endParaRPr/>
              </a:p>
            </p:txBody>
          </p:sp>
          <p:sp>
            <p:nvSpPr>
              <p:cNvPr id="21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高分子药物的定义与特点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1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按高分子载体的来源分类</a:t>
                </a:r>
                <a:endParaRPr/>
              </a:p>
            </p:txBody>
          </p:sp>
          <p:sp>
            <p:nvSpPr>
              <p:cNvPr id="22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天然高分子药物：如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蛋白质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合成高分子药物：如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聚氨酯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2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2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按药物分子与高分子载体的结合方式分类</a:t>
                </a:r>
                <a:endParaRPr/>
              </a:p>
            </p:txBody>
          </p:sp>
          <p:sp>
            <p:nvSpPr>
              <p:cNvPr id="22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物理吸附型高分子药物：如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纳米粒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化学键合型高分子药物：如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共价键合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离子键合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  <p:grpSp>
          <p:nvGrpSpPr>
            <p:cNvPr id="22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2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按药物释放机制分类</a:t>
                </a:r>
                <a:endParaRPr/>
              </a:p>
            </p:txBody>
          </p:sp>
          <p:sp>
            <p:nvSpPr>
              <p:cNvPr id="22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缓慢释放型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生物降解型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pH敏感型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快速释放型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微波敏感型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温度敏感型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</p:grpSp>
      </p:grpSp>
      <p:pic>
        <p:nvPicPr>
          <p:cNvPr id="22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高分子药物的分类方法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3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3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3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抗肿瘤领域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高分子抗肿瘤药物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可以有效地靶向肿瘤细胞，提高治疗效果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肿瘤疫苗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，增强机体对肿瘤的免疫应答</a:t>
                </a:r>
                <a:endParaRPr/>
              </a:p>
            </p:txBody>
          </p:sp>
          <p:sp>
            <p:nvSpPr>
              <p:cNvPr id="23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抗病毒领域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高分子抗病毒药物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可以有效地阻止病毒复制，降低病毒滴度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病毒载体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，用于基因治疗和疫苗研究</a:t>
                </a:r>
                <a:endParaRPr/>
              </a:p>
            </p:txBody>
          </p:sp>
          <p:sp>
            <p:nvSpPr>
              <p:cNvPr id="24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抗炎领域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高分子抗炎药物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可以有效地抑制炎症反应，减轻炎症症状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高分子药物可以作为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炎症靶向治疗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的载体，提高治疗效果</a:t>
                </a:r>
                <a:endParaRPr/>
              </a:p>
            </p:txBody>
          </p:sp>
          <p:sp>
            <p:nvSpPr>
              <p:cNvPr id="24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高分子药物的应用领域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高分子药物的设计与合成</a:t>
            </a:r>
            <a:endParaRPr/>
          </a:p>
        </p:txBody>
      </p:sp>
      <p:sp>
        <p:nvSpPr>
          <p:cNvPr id="25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高分子药物的设计原则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：选择具有良好生物相容性的高分子载体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生物降解性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：选择具有良好生物降解性的高分子载体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：设计具有靶向功能的高分子药物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高分子药物的设计方法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化学合成法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：通过化学键合的方式将药物分子与高分子载体结合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物理吸附法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：通过物理吸附的方式将药物分子与高分子载体结合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生物合成法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：通过生物合成的方式将药物分子与高分子载体结合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高分子药物的设计原则与方法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高分子药物的合成技术</a:t>
                </a:r>
                <a:endParaRPr/>
              </a:p>
            </p:txBody>
          </p:sp>
          <p:sp>
            <p:nvSpPr>
              <p:cNvPr id="2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自由基聚合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：通过自由基聚合反应合成高分子药物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离子聚合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：通过离子聚合反应合成高分子药物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活性聚合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：通过活性聚合反应合成高分子药物</a:t>
                </a:r>
                <a:endParaRPr/>
              </a:p>
            </p:txBody>
          </p:sp>
          <p:sp>
            <p:nvSpPr>
              <p:cNvPr id="2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高分子药物的功能化技术</a:t>
                </a:r>
                <a:endParaRPr/>
              </a:p>
            </p:txBody>
          </p:sp>
          <p:sp>
            <p:nvSpPr>
              <p:cNvPr id="2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化学修饰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：通过化学修饰的方法改变高分子载体的性质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物理修饰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：通过物理修饰的方法改变高分子载体的性质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生物修饰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：通过生物修饰的方法改变高分子载体的性质</a:t>
                </a:r>
                <a:endParaRPr/>
              </a:p>
            </p:txBody>
          </p:sp>
          <p:sp>
            <p:nvSpPr>
              <p:cNvPr id="2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高分子药物的合成技术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高分子药物的结构与性能关系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90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高分子药物的结构与性能关系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分子量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：分子量对高分子药物的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生物相容性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生物降解性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靶向性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分子结构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：分子结构对高分子药物的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药物结合能力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释放性能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具有重要影响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表面性质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：表面性质对高分子药物的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吸附性能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生物相容性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具有重要影响</a:t>
            </a:r>
            <a:endParaRPr/>
          </a:p>
        </p:txBody>
      </p:sp>
      <p:cxnSp>
        <p:nvCxnSpPr>
          <p:cNvPr id="291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9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高分子药物的物理化学性质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高分子药物的溶解性与相容性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高分子药物的溶解性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高分子药物通常具有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低溶解性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，需要选择合适的溶剂进行溶解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高分子药物的溶解性与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溶剂性质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高分子药物的相容性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高分子药物需要与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溶剂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等具有良好的相容性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高分子药物的相容性与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分子结构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材料性质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等因素有关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高分子药物的分子尺寸与形状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高分子药物的分子尺寸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高分子药物的分子尺寸对药物的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高分子药物的分子尺寸可以通过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凝胶渗透色谱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等方法进行测定</a:t>
                </a:r>
                <a:endParaRPr/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高分子药物的分子形状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高分子药物的分子形状对药物的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靶向性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生物相容性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高分子药物的分子形状可以通过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原子力显微镜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等方法进行观察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高分子药物的表面性质</a:t>
                </a:r>
                <a:endParaRPr/>
              </a:p>
            </p:txBody>
          </p:sp>
          <p:sp>
            <p:nvSpPr>
              <p:cNvPr id="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高分子药物的表面性质对药物的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吸附性能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生物相容性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高分子药物的表面性质可以通过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红外光谱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等方法进行测定</a:t>
                </a:r>
                <a:endParaRPr/>
              </a:p>
            </p:txBody>
          </p:sp>
          <p:sp>
            <p:nvSpPr>
              <p:cNvPr id="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高分子药物的界面行为</a:t>
                </a:r>
                <a:endParaRPr/>
              </a:p>
            </p:txBody>
          </p:sp>
          <p:sp>
            <p:nvSpPr>
              <p:cNvPr id="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高分子药物的界面行为对药物的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释放性能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靶向性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具有重要影响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高分子药物的界面行为可以通过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界面张力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等方法进行测定</a:t>
                </a:r>
                <a:endParaRPr/>
              </a:p>
            </p:txBody>
          </p:sp>
          <p:sp>
            <p:nvSpPr>
              <p:cNvPr id="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高分子药物的表面性质与界面行为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https://d.book118.com/926222132041010053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高分子药物研究与应用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2024-09-19T21:56:09.485</cp:lastPrinted>
  <dcterms:created xsi:type="dcterms:W3CDTF">2024-09-19T13:56:09Z</dcterms:created>
  <dcterms:modified xsi:type="dcterms:W3CDTF">2024-09-19T13:56:11Z</dcterms:modified>
</cp:coreProperties>
</file>