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50769-3147-46A0-BC9A-BD543A152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1868C5-A636-4AA0-B070-A3EFE621C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811FA8-80BE-4342-8471-9127C8748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6EEE60-1298-44D0-8F24-0FFA96D3C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E48221-2E88-40B1-BEC7-912FA9FBD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E7A293-0CA2-4449-90C7-F33A68A9D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F58399-F285-4627-853F-004EAD7FA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196A60-E6B1-414A-9A43-A5F244A3B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E24498-5E3A-4F7A-A0DA-F775AED8E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412B6-2929-4963-AB1B-B01ECF0DD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7C39E0-9CCC-4F41-9DBB-FD326EE55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2222112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危化品运输安全事故案例剖析和教训总结报告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事故案例介绍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事故原因分析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教训总结与反思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危化品运输安全风险防范措施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事故案例介绍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XXXX年XX月XX日，下午X点左右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33" r="21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某国道XX公里处，距离某城市约XX公里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危化品运输车司机、押运员、路政管理部门、消防部门、医疗机构等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事故时间、地点及参与方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469" r="244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种类：液氯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数量：XX吨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危化品种类与数量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运输方式：槽罐车运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路线：从某化工厂出发，沿国道前往某港口城市，计划行程约XX公里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运输方式及路线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事故发生时天气晴朗，道路干燥，能见度良好。事故地点为国道一侧，周围为农田和少量民居。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事故造成X人死亡，X人受伤。其中X名消防队员在救援过程中不幸牺牲，X名居民因吸入过量氯气导致中毒死亡。受伤人员包括司机、押运员和部分居民，主要伤情为氯气中毒和外伤。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事故造成槽罐车严重损坏，周边农田和民居受到不同程度的污染。直接经济损失达数百万元。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事故经过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运输车行驶至事故地点时，槽罐车突然发生泄漏，液氯迅速气化并扩散。司机和押运员立即停车并尝试紧急处置，但泄漏无法控制。周围居民和过往车辆受到不同程度的影响。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事故现场情况描述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事故原因分析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超速、疲劳驾驶、违规变道等行为容易导致交通事故，进而引发危化品泄漏和爆炸。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750" r="15750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驾驶员操作不当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装卸过程中操作不规范，如未按规定使用防护用品、野蛮装卸等，可能导致危化品包装破损、泄漏。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装卸人员操作失误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运输过程中，监控人员未及时发现异常情况或处理不当，可能错过最佳处置时机，导致事故扩大。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监控人员疏忽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人为因素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车辆制动系统、转向系统、轮胎等关键部件存在故障或磨损严重，可能导致运输过程中车辆失控。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583" b="11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车辆安全性能不足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危化品包装容器不符合相关标准或存在缺陷，如密封不严、抗压强度不足等，容易导致危化品泄漏。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包装容器不合格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运输车辆未配备必要的安全设施，如灭火器、应急照明等，无法在紧急情况下提供有效救援。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安全设施缺失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设备设施缺陷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83" r="16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监督检查不到位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相关部门对危化品运输企业的监督检查力度不够，未能及时发现和纠正安全隐患。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安全管理制度不完善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企业未建立健全的安全管理制度或制度执行不力，导致安全管理存在漏洞。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培训教育不足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驾驶员、装卸人员等关键岗位人员未接受充分的安全培训和教育，安全意识和操作技能不足。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管理漏洞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恶劣天气条件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暴雨、大雾、冰雪等恶劣天气条件下，道路能见度降低、路面湿滑等因素增加了交通事故的风险。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路况不佳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道路破损、坑洼不平、交通拥堵等路况问题可能导致车辆颠簸、碰撞等事故。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社会安全因素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治安状况不佳的地区或时段，可能遭遇抢劫、袭击等意外事件，对危化品运输安全构成威胁。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外部环境影响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教训总结与反思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严格执行从业人员资格认证制度，确保从业人员具备必要的专业知识和技能。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定期开展安全培训和应急演练，提高从业人员的安全意识和应急处置能力。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加强对新员工的培训和考核，确保其熟悉岗位操作规程和应急处置措施。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1924" r="21924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加强从业人员培训教育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https://d.book118.com/926222211221010051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2024-09-17T20:41:59.675</cp:lastPrinted>
  <dcterms:created xsi:type="dcterms:W3CDTF">2024-09-17T12:41:59Z</dcterms:created>
  <dcterms:modified xsi:type="dcterms:W3CDTF">2024-09-17T12:42:01Z</dcterms:modified>
</cp:coreProperties>
</file>