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4A043-0DAE-4D9A-B5A4-82C7BFD53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30B5C-4649-4DBC-9D79-BF27B8545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A4E30-ED31-4460-996E-7973AB929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2B756B-3353-44A2-A28A-32B97F7AE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C05B24-1B4C-4319-8840-BA3423F36A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0C4075-6513-4AD2-B816-BC9E0CFF23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B0546B-28D3-4D06-A9A1-9D1DB406E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7435C7-731D-4AF8-9F93-AB6FFDD15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85C325-085F-4C24-8A7B-4AC8F1418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4533CA-83EB-42E9-B27D-F07C572FB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2D0A78-A3CB-47DA-8651-2CEA99291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22222201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小学一年级班主任教务工作总结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教务工作完成情况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学生成绩与进步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存在的问题与改进措施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学生概况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本学期小学一年级共有学生150人，其中男生78人，女生72人。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学生总人数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学生来源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特殊学生情况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学生主要来自本市各个区域，包括城市、郊区和农村地区。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本班有2名学生存在身体残疾，需要特殊关照和安排。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学生人数与构成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家庭经济状况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大部分学生家庭经济状况良好，但有少数学生家庭经济较为困难，需要学校和社会给予一定的帮助。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家庭教育情况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大部分学生家长比较重视孩子的教育，会积极配合学校的教育工作。但也有部分家长对孩子的教育不够重视，需要班主任加强与家长的沟通和交流。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学生家庭背景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大部分学生性格开朗、活泼，但也有些学生比较内向、害羞。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大部分学生的学习习惯良好，能够认真听讲、完成作业。但也有部分学生的学习习惯有待改善，需要班主任和科任老师加强指导和监督。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学生个性特点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学习习惯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性格特点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教务工作完成情况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根据学校教学大纲和一年级学生的特点，合理安排了语文、数学、英语、体育、音乐、美术等课程，确保学生全面发展。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课程安排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制定了详细的教学计划，明确了每个学科的教学目标、教学内容和教学方法，确保教学质量。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教学计划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课程安排与教学计划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通过制定课堂规则和奖惩制度，有效地管理课堂纪律，营造良好的学习氛围。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课堂管理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及时发现和纠正学生的不良行为，引导学生树立正确的价值观和行为准则。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纪律维护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课堂管理与纪律维护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家长沟通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通过家长会、家访、电话等方式，与家长保持密切联系，及时反馈学生的学习情况和表现。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反馈机制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建立了有效的反馈机制，及时收集家长的意见和建议，不断改进教学和管理方法。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家长沟通与反馈机制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学生成绩与进步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平均分与优秀率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平均分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经过一学期的努力，班级整体平均分有所提高，达到了预期目标。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在优秀学生的比例上也有所增长，反映出班级整体学习水平的提升。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https://d.book118.com/926222222013010050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2024-09-15T04:54:14.331</cp:lastPrinted>
  <dcterms:created xsi:type="dcterms:W3CDTF">2024-09-14T20:54:14Z</dcterms:created>
  <dcterms:modified xsi:type="dcterms:W3CDTF">2024-09-14T20:54:16Z</dcterms:modified>
</cp:coreProperties>
</file>