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A5A643-3D6E-47CB-9359-498858CD79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AF71D3-70C9-401A-B0BC-37670C6947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9967923-7B74-4AD6-BBCE-1B6759DFB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65D7B0-D2D4-4ADB-889E-ED750B3E4E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D4F4D6-6376-44E1-8810-C8A9DB8AFF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9CC8D2-7303-4465-81D5-074578B579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4E02DE-3C4D-469B-A7E0-C9C7EDCAA1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98F237-0E86-4683-BF97-AB6EBD6FA2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F87B90-B947-401A-9EB3-22166AE998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16C69F-CC72-4CF5-8D40-649704A3E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5E2C57-B19A-4147-949A-AEDDAEE7D7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223115151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全面质量管理QC基础知识及统计技术应用课件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全面质量管理概述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QC基础知识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统计技术应用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QC应用案例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QC的未来发展与挑战</a:t>
            </a:r>
          </a:p>
        </p:txBody>
      </p:sp>
      <p:sp>
        <p:nvSpPr>
          <p:cNvPr id="7" name="AutoShape 7"/>
          <p:cNvSpPr/>
          <p:nvPr/>
        </p:nvSpPr>
        <p:spPr>
          <a:xfrm>
            <a:off x="11307391"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全面质量管理概述</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全面质量管理（TQM）是一种以质量为中心、以全员参与为基础，通过让顾客满意和本组织所有成员及社会受益而达到长期成功的管理途径。</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它由美国质量管理学家费根堡姆于20世纪60年代提出，经过几十年的发展，逐渐形成一种以质量为中心的、系统的、综合的、持续改进的管理模式。</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全面质量管理的定义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38100">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38100">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38100">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38100">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全面质量管理强调全体员工，包括管理层和基层员工，共同参与质量管理过程，每个人都对质量负责。</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全员参与</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全面质量管理不仅关注产品的质量，还关注过程的质量，包括生产、设计、销售、服务等全过程。</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全面性</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全面质量管理注重预防问题的发生，通过分析潜在问题，采取措施消除隐患，从而避免问题的出现。</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预防为主</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全面质量管理追求持续改进，不断优化生产过程和产品质量，提高顾客满意度。</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持续改进</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全面质量管理的特点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通过实施全面质量管理，企业可以全面提高产品的质量水平，减少缺陷和错误，提高顾客满意度。</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提高产品质量</a:t>
            </a:r>
          </a:p>
        </p:txBody>
      </p:sp>
      <p:sp>
        <p:nvSpPr>
          <p:cNvPr id="7" name="AutoShape 7"/>
          <p:cNvSpPr/>
          <p:nvPr/>
        </p:nvSpPr>
        <p:spPr>
          <a:xfrm>
            <a:off x="7873179" y="1681685"/>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提升品牌形象</a:t>
            </a:r>
          </a:p>
        </p:txBody>
      </p:sp>
      <p:sp>
        <p:nvSpPr>
          <p:cNvPr id="10" name="AutoShape 10"/>
          <p:cNvSpPr/>
          <p:nvPr/>
        </p:nvSpPr>
        <p:spPr>
          <a:xfrm>
            <a:off x="3853566" y="4213236"/>
            <a:ext cx="3657600" cy="1989696"/>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降低成本</a:t>
            </a:r>
          </a:p>
        </p:txBody>
      </p:sp>
      <p:sp>
        <p:nvSpPr>
          <p:cNvPr id="13" name="AutoShape 13"/>
          <p:cNvSpPr/>
          <p:nvPr/>
        </p:nvSpPr>
        <p:spPr>
          <a:xfrm>
            <a:off x="7873179" y="4213236"/>
            <a:ext cx="3657600" cy="1989696"/>
          </a:xfrm>
          <a:prstGeom prst="rect">
            <a:avLst/>
          </a:prstGeom>
          <a:solidFill>
            <a:schemeClr val="accent2">
              <a:alpha val="79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增加顾客忠诚度</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高质量的产品可以提升企业的品牌形象，提高企业在市场上的竞争力。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全面质量管理可以优化生产过程，减少浪费和损失，从而降低成本。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高质量的产品和服务可以增加顾客的忠诚度，为企业带来长期收益。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全面质量管理的重要性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QC基础知识</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全面质量管理（Total Quality Manage…</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是一种以质量为中心，以全员参与为基础，目的在于通过让顾客满意和本组织所有成员及社会受益而达到长期成功的管理途径。</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PDCA循环</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是全面质量管理中最基本的工作方法，即计划（Plan）、执行（Do）、检查（Check）、处理（Act）四个阶段，按顺序不断循环。</a:t>
            </a:r>
          </a:p>
        </p:txBody>
      </p:sp>
      <p:sp>
        <p:nvSpPr>
          <p:cNvPr id="14" name="AutoShape 14"/>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QC的基本概念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收集数据</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制定改进措施与计划</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总结与评估</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确定主题与目标</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solidFill>
                <a:latin typeface="Microsoft Yahei"/>
                <a:ea typeface="Microsoft Yahei"/>
                <a:cs typeface="Microsoft Yahei"/>
              </a:rPr>
              <a:t>分析数据</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solidFill>
                <a:latin typeface="Microsoft Yahei"/>
                <a:ea typeface="Microsoft Yahei"/>
                <a:cs typeface="Microsoft Yahei"/>
              </a:rPr>
              <a:t>实施改进措施与计划</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QC的流程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统计表</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直方图</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因果图</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散点图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QC的数据分析方法</a:t>
              </a:r>
            </a:p>
          </p:txBody>
        </p:sp>
      </p:grpSp>
      <p:pic>
        <p:nvPicPr>
          <p:cNvPr id="28" name="Picture 28"/>
          <p:cNvPicPr>
            <a:picLocks noChangeAspect="1"/>
          </p:cNvPicPr>
          <p:nvPr/>
        </p:nvPicPr>
        <p:blipFill>
          <a:blip r:embed="rId2"/>
          <a:srcRect l="11018" r="1101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8678" r="1867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用于对数据进行整理、归纳和对比，以便更好地分析和发现问题。</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用于表示数据分布的情况，可以发现数据的异常值和分布规律。</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用于分析因果关系，帮助找出问题的根本原因。</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用于表示两个变量之间的关系，可以发现变量之间的相关性。</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https://d.book118.com/926223115151010031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2024-08-30T08:15:32.873</cp:lastPrinted>
  <dcterms:created xsi:type="dcterms:W3CDTF">2024-08-30T00:15:32Z</dcterms:created>
  <dcterms:modified xsi:type="dcterms:W3CDTF">2024-08-30T00:15:34Z</dcterms:modified>
</cp:coreProperties>
</file>