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98A12F-A717-4FF0-954D-71FDFF62A3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5FC035-7B37-442F-A57E-3459D95E11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88E22B-68E3-42BA-A198-1BC7359D0A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472403-BB22-41C2-A442-ED26785A5D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3F0D456-F0D5-45AC-AAA5-D54A3CECF0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DCB1F58-CEFE-4794-9999-5FCF82CA23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745B086-1AE8-4593-AD55-EE24691142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8CB4E7-DA38-4CA5-802C-EB7845A971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F85280-FA80-4B25-B379-0CD1B55A53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440D01-EC9C-46B0-8264-84F2880519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5E9D67-B147-430F-B931-C3AE025F61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6225112042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护理实施策略总结报告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7563" y="4998040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2024-01-09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587563" y="4455626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护理实施策略概述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护理实施策略执行情况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护理质量与患者满意度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资源利用与成本控制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未来护理实施策略规划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提出改进和优化护理实施策略的建议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总结护理实施策略的实践经验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分析护理实施策略的优缺点</a:t>
            </a:r>
          </a:p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报告目的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37353" y="2404706"/>
            <a:ext cx="670328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271485" y="1863863"/>
            <a:ext cx="3274807" cy="327480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18543" y="2058700"/>
            <a:ext cx="692012" cy="692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36831" y="2181631"/>
            <a:ext cx="655436" cy="446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3642991" y="2058700"/>
            <a:ext cx="692012" cy="692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3661279" y="2181631"/>
            <a:ext cx="655436" cy="446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5990360" y="2058700"/>
            <a:ext cx="692012" cy="692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08648" y="2181631"/>
            <a:ext cx="655436" cy="446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10" name="Connector 10"/>
          <p:cNvCxnSpPr/>
          <p:nvPr/>
        </p:nvCxnSpPr>
        <p:spPr>
          <a:xfrm flipH="1">
            <a:off x="2732226" y="2404706"/>
            <a:ext cx="0" cy="2857056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518866" y="3421503"/>
            <a:ext cx="2091366" cy="13971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当前医疗护理行业的挑战和机遇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875468" y="3421503"/>
            <a:ext cx="2091366" cy="13971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国内外护理实施策略的发展现状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290683" y="3421503"/>
            <a:ext cx="2091366" cy="13971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护理实施策略在提高医疗质量和患者满意度方面的重要性</a:t>
            </a:r>
          </a:p>
        </p:txBody>
      </p: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6140" r="16140"/>
          <a:stretch>
            <a:fillRect/>
          </a:stretch>
        </p:blipFill>
        <p:spPr>
          <a:xfrm>
            <a:off x="8376853" y="1993076"/>
            <a:ext cx="3064070" cy="3016380"/>
          </a:xfrm>
          <a:prstGeom prst="ellipse">
            <a:avLst/>
          </a:prstGeom>
        </p:spPr>
      </p:pic>
      <p:cxnSp>
        <p:nvCxnSpPr>
          <p:cNvPr id="15" name="Connector 15"/>
          <p:cNvCxnSpPr/>
          <p:nvPr/>
        </p:nvCxnSpPr>
        <p:spPr>
          <a:xfrm flipH="1">
            <a:off x="5100616" y="2404706"/>
            <a:ext cx="0" cy="2857056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报告背景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护理实施策略概述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429413" y="1744054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16800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通过收集和分析数据，了解现有护理服务的需求和不足，为制定策略提供依据。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972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需求评估</a:t>
            </a:r>
          </a:p>
        </p:txBody>
      </p:sp>
      <p:sp>
        <p:nvSpPr>
          <p:cNvPr id="6" name="Freeform 6"/>
          <p:cNvSpPr/>
          <p:nvPr/>
        </p:nvSpPr>
        <p:spPr>
          <a:xfrm>
            <a:off x="4566065" y="1914535"/>
            <a:ext cx="418083" cy="363887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80959" y="168804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027972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评估组织内部和外部可用的资源，包括人力、物力、财力等，确保策略的可行性。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606701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资源分析</a:t>
            </a:r>
          </a:p>
        </p:txBody>
      </p:sp>
      <p:sp>
        <p:nvSpPr>
          <p:cNvPr id="10" name="Freeform 10"/>
          <p:cNvSpPr/>
          <p:nvPr/>
        </p:nvSpPr>
        <p:spPr>
          <a:xfrm>
            <a:off x="7356302" y="1863389"/>
            <a:ext cx="332068" cy="33206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08825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96211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根据需求评估和资源分析结果，明确护理实施策略的目标和优先级。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4384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目标设定</a:t>
            </a:r>
          </a:p>
        </p:txBody>
      </p:sp>
      <p:sp>
        <p:nvSpPr>
          <p:cNvPr id="14" name="Freeform 14"/>
          <p:cNvSpPr/>
          <p:nvPr/>
        </p:nvSpPr>
        <p:spPr>
          <a:xfrm>
            <a:off x="4584167" y="4590972"/>
            <a:ext cx="332068" cy="374641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180959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8027972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制定具体的护理实施方案，包括目标、计划、措施、时间表等。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606701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方案制定</a:t>
            </a:r>
          </a:p>
        </p:txBody>
      </p:sp>
      <p:sp>
        <p:nvSpPr>
          <p:cNvPr id="18" name="Freeform 18"/>
          <p:cNvSpPr/>
          <p:nvPr/>
        </p:nvSpPr>
        <p:spPr>
          <a:xfrm>
            <a:off x="7339272" y="4595230"/>
            <a:ext cx="366126" cy="36612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策略制定过程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798" r="1679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20395" r="20395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通过优化护理流程、提高护理技能等方式，提升护理服务质量。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提高护理服务质量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合理利用资源，降低不必要的浪费，实现护理成本的降低。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降低护理成本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关注患者需求，加强与患者的沟通，提高患者对护理服务的满意度。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提高患者满意度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加强护士培训和职业发展，提升护士的职业素养和综合能力。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提升护士职业素养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策略目标与预期成果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9482" r="19482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明确实施策略的具体计划，包括责任人、实施步骤、时间安排等。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计划制定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培训与宣传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监测与评估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组织培训和宣传活动，确保相关人员了解并遵循新的护理实施策略。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建立监测与评估机制，定期检查策略实施情况，及时调整和改进。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根据监测与评估结果，持续优化护理实施策略，不断提高护理服务水平。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策略实施计划与时间表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护理实施策略执行情况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459" r="3245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764" r="3276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在护理实施策略的执行过程中，我们按照既定计划逐步推进，确保各项任务按时完成。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执行进展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目前，大部分护理实施策略已经顺利完成，包括培训护理人员、优化护理流程、改进护理设施等。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完成情况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执行进展与完成情况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遇到的问题与解决方案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在执行过程中，部分护理人员对新的护理实施策略存在疑虑和抵触情绪。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解决方案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通过开展培训和沟通会议，加强护理人员对策略的理解和认同，同时鼓励他们提出意见和建议，不断完善策略。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通过护理实施策略的执行，我们取得了显著的成效，包括提高护理质量、提升患者满意度、减少护理差错等。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成效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在执行过程中，我们深刻认识到团队合作和持续改进的重要性。只有不断优化和完善护理实施策略，才能更好地满足患者的需求。同时，加强与患者的沟通也是提高护理质量的关键因素之一。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经验教训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取得的成效与经验教训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https://d.book118.com/926225112042010041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2024-09-08T01:38:56.386</cp:lastPrinted>
  <dcterms:created xsi:type="dcterms:W3CDTF">2024-09-07T17:38:56Z</dcterms:created>
  <dcterms:modified xsi:type="dcterms:W3CDTF">2024-09-07T17:38:58Z</dcterms:modified>
</cp:coreProperties>
</file>