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3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94B52-B07F-4D35-8371-741C6C621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FCF4E-2154-4A28-9911-6FBC30702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E824A-CF3B-4F4B-A478-55F71CF2A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85762-3F69-435C-86CC-B05D26AE6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F75414-4B92-4CB8-98A7-790047843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328784-5B6F-414B-9716-693590B9C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284E95-1665-4F9C-89F4-9A55CD13F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5427A-2503-4D1C-A6E4-670D54C63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79386-0AD7-4AED-B2E4-747E90A6B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C8F2C-76BC-4804-8165-A716FB8FF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6F4D0-D5C9-4B91-853E-CFB0AECFC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300" r:id="rId2"/>
    <p:sldLayoutId id="2147484301" r:id="rId3"/>
    <p:sldLayoutId id="2147484302" r:id="rId4"/>
    <p:sldLayoutId id="2147484303" r:id="rId5"/>
    <p:sldLayoutId id="2147484304" r:id="rId6"/>
    <p:sldLayoutId id="2147484305" r:id="rId7"/>
    <p:sldLayoutId id="2147484306" r:id="rId8"/>
    <p:sldLayoutId id="2147484307" r:id="rId9"/>
    <p:sldLayoutId id="2147484308" r:id="rId10"/>
    <p:sldLayoutId id="214748430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321200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如何打造高效的营销团队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团队建设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目标设定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营销策略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沟通与协作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数据驱动决策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团队文化与价值观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团队建设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选拔优秀人才</a:t>
            </a:r>
            <a:endParaRPr lang="zh-CN" altLang="en-US"/>
          </a:p>
        </p:txBody>
      </p:sp>
      <p:sp>
        <p:nvSpPr>
          <p:cNvPr id="104890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背景调查：核实应聘者的教育、工作经历和职业素养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培训与发展：提供完善的培训体系，帮助新员工快速融入团队并提升能力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制定选拔标准：具备专业知识和技能，有良好沟通能力和团队协作精神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面试流程：多轮面试，考察应聘者的综合素质和适应能力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培训和发展</a:t>
            </a:r>
            <a:endParaRPr lang="zh-CN" altLang="en-US"/>
          </a:p>
        </p:txBody>
      </p:sp>
      <p:sp>
        <p:nvSpPr>
          <p:cNvPr id="104896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建立激励机制，激发团队成员的积极性和创造力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定期评估团队成员的表现，给予反馈和建议，促进个人和团队的共同成长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定期进行专业培训，提高团队成员的销售技巧和产品知识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鼓励团队成员自我发展，提供学习和成长的机会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建立信任与合作</a:t>
            </a:r>
            <a:endParaRPr lang="zh-CN" altLang="en-US"/>
          </a:p>
        </p:txBody>
      </p:sp>
      <p:sp>
        <p:nvSpPr>
          <p:cNvPr id="104902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明确分工：让每个团队成员清楚自己的职责，避免工作重叠或遗漏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建立互信：通过有效的沟通、互相支持来增进团队成员之间的信任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鼓励协作：倡导团队精神，鼓励团队成员相互配合，共同完成任务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建立反馈机制：及时给予团队成员正面或负面的反馈，帮助其不断改进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激励和奖励机制</a:t>
            </a:r>
            <a:endParaRPr lang="zh-CN" altLang="en-US"/>
          </a:p>
        </p:txBody>
      </p:sp>
      <p:sp>
        <p:nvSpPr>
          <p:cNvPr id="104907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设立明确的奖励标准，激励团队成员努力达成目标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定期进行表彰和奖励，提高团队成员的积极性和归属感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鼓励团队成员提出创新意见和建议，对优秀者给予奖励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建立公平、透明的奖励机制，确保团队成员的付出得到应有的回报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明确团队目标</a:t>
            </a:r>
            <a:endParaRPr lang="zh-CN" altLang="en-US"/>
          </a:p>
        </p:txBody>
      </p:sp>
      <p:sp>
        <p:nvSpPr>
          <p:cNvPr id="104916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目标设定要合理，具有挑战性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团队成员要充分参与目标制定过程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目标必须明确、具体、可衡量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目标要与团队成员的利益相关联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制定销售计划</a:t>
            </a:r>
            <a:endParaRPr lang="zh-CN" altLang="en-US"/>
          </a:p>
        </p:txBody>
      </p:sp>
      <p:sp>
        <p:nvSpPr>
          <p:cNvPr id="104922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确定销售目标：根据市场需求和公司战略，制定具体的销售目标。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分析目标客户：了解目标客户的购买需求和行为特征，为制定销售策略提供依据。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制定销售策略：根据目标客户的特点，制定相应的销售策略，包括产品定位、定价、促销等。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分配销售任务：根据销售策略和目标，为团队成员分配具体的销售任务，确保销售目标的实现。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分解目标并分配任务</a:t>
            </a:r>
            <a:endParaRPr lang="zh-CN" altLang="en-US"/>
          </a:p>
        </p:txBody>
      </p:sp>
      <p:sp>
        <p:nvSpPr>
          <p:cNvPr id="104926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根据团队成员的职责和能力分配相应任务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将总体目标分解为具体、可衡量的子目标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确保每个成员都明确自己的目标和责任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定期跟进和调整目标与任务分配，以适应市场变化和团队发展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定期评估进度</a:t>
            </a:r>
            <a:endParaRPr lang="zh-CN" altLang="en-US"/>
          </a:p>
        </p:txBody>
      </p:sp>
      <p:sp>
        <p:nvSpPr>
          <p:cNvPr id="10493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设定明确的时间节点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及时调整目标或计划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激励团队成员持续努力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评估团队成员的进展情况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9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营销策略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市场调研与分析</a:t>
            </a:r>
            <a:endParaRPr lang="zh-CN" altLang="en-US"/>
          </a:p>
        </p:txBody>
      </p:sp>
      <p:sp>
        <p:nvSpPr>
          <p:cNvPr id="10494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确定目标客户群体：了解潜在客户的消费习惯、需求和期望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竞争对手分析：了解竞争对手的产品、价格、渠道和促销策略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市场趋势分析：预测市场未来发展方向和变化，及时调整营销策略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数据分析：通过数据挖掘和分析，了解市场和客户需求，优化营销策略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产品定位与差异化</a:t>
            </a:r>
            <a:endParaRPr lang="zh-CN" altLang="en-US"/>
          </a:p>
        </p:txBody>
      </p:sp>
      <p:sp>
        <p:nvSpPr>
          <p:cNvPr id="104948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明确产品定位：根据目标客户群体和市场需求，确定产品的核心卖点和目标客户群体。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差异化策略：通过独特的产品特点、品牌形象、价格策略等方式，使产品在市场上具有竞争优势。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创新与研发：不断进行产品创新和研发，以满足市场需求和保持竞争优势。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营销传播：通过有效的营销传播手段，将产品定位和差异化优势传递给目标客户群体，提高品牌知名度和美誉度。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制定营销组合策略</a:t>
            </a:r>
            <a:endParaRPr lang="zh-CN" altLang="en-US"/>
          </a:p>
        </p:txBody>
      </p:sp>
      <p:sp>
        <p:nvSpPr>
          <p:cNvPr id="104952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确定目标市场：了解目标客户的需求和偏好，以便制定有针对性的营销策略。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产品定位：根据目标市场的需求和竞争情况，确定产品的独特卖点。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价格策略：根据产品定位和目标市场的购买能力，制定合理的价格策略。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渠道选择：选择合适的销售渠道，如线上平台、实体店铺等，以便更好地覆盖目标市场。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https://d.book118.com/926232120014010052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如何打造高效的营销团队</vt:lpstr>
      <vt:lpstr>目录</vt:lpstr>
      <vt:lpstr>团队建设</vt:lpstr>
      <vt:lpstr>选拔优秀人才</vt:lpstr>
      <vt:lpstr>培训和发展</vt:lpstr>
      <vt:lpstr>建立信任与合作</vt:lpstr>
      <vt:lpstr>激励和奖励机制</vt:lpstr>
      <vt:lpstr>目标设定</vt:lpstr>
      <vt:lpstr>明确团队目标</vt:lpstr>
      <vt:lpstr>制定销售计划</vt:lpstr>
      <vt:lpstr>分解目标并分配任务</vt:lpstr>
      <vt:lpstr>定期评估进度</vt:lpstr>
      <vt:lpstr>营销策略</vt:lpstr>
      <vt:lpstr>市场调研与分析</vt:lpstr>
      <vt:lpstr>产品定位与差异化</vt:lpstr>
      <vt:lpstr>制定营销组合策略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2024-09-18T04:43:19.102</cp:lastPrinted>
  <dcterms:created xsi:type="dcterms:W3CDTF">2024-09-17T20:43:19Z</dcterms:created>
  <dcterms:modified xsi:type="dcterms:W3CDTF">2024-09-17T20:43:21Z</dcterms:modified>
</cp:coreProperties>
</file>