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2184-2070-40BA-ACBF-BF29EDBC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32E6D-4029-420B-990D-9ADFB143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4120-3CA3-46BD-A405-71C041AE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84AAC-F3AA-44DD-9B9E-E6FDF89A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F2C04-F74F-4226-ABCA-7EC45619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F419C-3D26-4A46-A2FB-9C646025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4925C-3944-4C53-A778-857D034A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FDCE7-B842-4664-948C-784432FD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9FFA8-651A-4390-9F5B-1A16E9FF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514AE-68EF-4E9B-8D4A-BC8714A2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D8B00-4F47-46DE-B366-AA6A1D9F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330221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强脉冲光器械的应用领域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强脉冲光器械的优势与局限性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强脉冲光器械的市场前景与发展趋势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强脉冲光器械的选购与使用注意事项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7790" r="277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强脉冲光（Intense Pulsed Light, IPL）器械是一种非激光的光源设备，通过发射高能量的脉冲光来达到治疗效果。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非侵入性、安全性高、疼痛感低、疗程短、恢复快等。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9656" r="19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强脉冲光通过特定的滤光片，将光源中的光谱过滤成特定波长的光，这些光能够被皮肤组织中的色素、血液等吸收，产生热能刺激胶原蛋白再生，从而达到治疗效果。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不同波长的光针对不同的皮肤问题，例如：红血丝、色斑、皱纹等。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家用型强脉冲光器械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适合个人日常护肤使用，功能较为基础，操作简单。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专业型强脉冲光器械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适合专业美容院或医疗机构使用，功能强大，操作复杂，治疗效果明显。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强脉冲光器械的应用领域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强脉冲光能够作用于皮肤表面，改善肤色不均、暗沉等问题，使皮肤更加明亮、光滑。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美白嫩肤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祛斑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6079" r="60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收缩毛孔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通过强脉冲光的能量，可以有效地破坏黑色素细胞，减少色素沉着，达到祛斑的效果。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强脉冲光能够刺激皮肤胶原蛋白的再生，使皮肤更加紧致，达到收缩毛孔的效果。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皮肤美容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强脉冲光能够杀死痤疮丙酸杆菌，减轻炎症反应，促进痤疮愈合。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20" r="1582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痤疮治疗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通过强脉冲光的能量，可以有效地封闭血管，达到治疗血管瘤的效果。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血管瘤治疗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强脉冲光能够改善皮肤角化过度，缓解毛周角化病的症状。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毛周角化病治疗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皮肤疾病治疗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强脉冲光能够破坏毛囊的生长能力，达到永久脱毛的效果。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强脉冲光能够刺激皮肤胶原蛋白的再生，改善皮肤松弛和皱纹。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强脉冲光能够改善皮肤质地，使皮肤更加柔软、光滑。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改善皮肤质地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强脉冲光器械的优势与局限性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https://d.book118.com/926233022140010055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2024-09-23T04:12:34.570</cp:lastPrinted>
  <dcterms:created xsi:type="dcterms:W3CDTF">2024-09-22T20:12:34Z</dcterms:created>
  <dcterms:modified xsi:type="dcterms:W3CDTF">2024-09-22T20:12:36Z</dcterms:modified>
</cp:coreProperties>
</file>