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04E445-C86F-4264-B888-4D09340AE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ED0AB6-E53A-4954-B385-762C139DA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F75D78-F8E3-4708-B5E3-76FC6BAB8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5C4857-D7F9-43F2-BB50-25881F6A0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7179D7-F83B-433C-9538-B0BD5501F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407EDF-27C4-4EEB-B911-806D46A54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4B8109-4D23-4E06-BE50-18DF25B48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7B09A0-0BE6-4F01-A7B2-7EB977705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9580D7-8C00-4C09-B491-A65C8202A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0117E1-81A1-4AE0-AF45-CA901BB77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4B29B7-18C3-42FB-B008-A5026AD64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233103122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安全管理办法的安全能力与绩效评价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安全能力评价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安全能力与绩效评价关系研究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提升安全能力和绩效的对策与建议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429" r="2142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96" b="26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529" b="552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提升组织整体安全能力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通过实施安全管理办法，提高组织对安全风险的防范和应对能力，保障人员和财产安全。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适应法规与标准要求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遵循国家和行业相关法规、标准的要求，确保组织的安全管理合规性。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促进组织可持续发展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将安全管理融入组织的战略规划与日常运营中，提升组织整体绩效和竞争力，实现可持续发展。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安全能力与绩效提升计划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提出针对评价结果的安全能力提升和绩效改进计划，明确具体的措施、责任人和时间表。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安全管理办法的实施情况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汇报组织内部安全管理办法的制定、实施、运行及持续改进情况。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安全绩效评价结果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展示安全绩效评价的方法、指标、数据来源及评价结果，分析组织在安全方面的优势与不足。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安全管理办法是企业或组织为确保安全生产、防范事故风险而制定的一系列规章制度、管理流程和技术措施的总称。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具有系统性、预防性、科学性、可操作性和持续改进性等特点。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保障生产安全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通过规范员工行为、确保设备设施完好、加强危险源管理等手段，有效预防和减少生产安全事故的发生。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提高企业绩效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良好的安全管理能够提升企业形象，增强员工归属感，提高生产效率和质量，进而提升企业绩效。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履行社会责任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企业作为社会公民，有责任保障员工和公众的安全与健康，遵守国家法律法规和相关标准，积极履行社会责任。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安全管理办法的重要性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安全管理办法的历史与发展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现代安全管理办法强调系统化、全面化和持续改进，引入风险管理、安全文化等先进理念和方法，推动企业安全管理水平的不断提高。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早期的安全管理主要关注事故后的应急救援和事故原因分析，缺乏系统性的预防措施。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起源阶段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随着工业革命的推进和企业规模的扩大，安全管理逐渐从经验管理向科学管理转变，形成了以预防为主的管理理念。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安全能力评价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安全能力定义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指组织或系统在面临各种安全威胁时，所具备的保护自身免受或减少损害的能力。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安全能力分类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包括预防能力、应对能力和恢复能力。预防能力旨在减少安全事件的发生；应对能力强调在事件发生时及时响应和处置；恢复能力则关注在事件后尽快恢复正常运行。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安全能力定义与分类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92" r="31292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常用的有问卷调查、专家评估、模拟演练等。这些方法可以单独或结合使用，以全面评估安全能力的实际状况。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根据安全能力的不同方面，可设定多个评价指标，如安全制度完备性、安全设施配置情况、员工安全意识等。这些指标应具体、可衡量，并能反映安全能力的真实水平。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评价指标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安全能力评价方法与指标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通过对评价结果的深入分析，可以发现潜在的安全隐患和改进空间，从而为提升安全能力提供有针对性的建议。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结果应用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将评价结果作为制定安全管理策略和改进措施的重要依据，推动组织或系统的安全能力不断提升。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结果呈现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将评价结果以图表、报告等形式呈现，以便更直观地了解安全能力的优势和不足。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安全能力评价结果分析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https://d.book118.com/926233103122010043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2024-09-11T11:40:44.855</cp:lastPrinted>
  <dcterms:created xsi:type="dcterms:W3CDTF">2024-09-11T03:40:44Z</dcterms:created>
  <dcterms:modified xsi:type="dcterms:W3CDTF">2024-09-11T03:40:47Z</dcterms:modified>
</cp:coreProperties>
</file>