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E1E4BD-A9EA-48E6-8922-20B4164F6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68467-2078-4B52-A01B-EBB335EEFE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A407CA-0C5F-4D77-9DAC-75C265F92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BE396E-E348-4270-A621-7FE58DF30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D2C9F4-5C95-4A53-BF3A-314214E83B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4019AF-9D2F-4103-ABCC-B7C7F459C3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80D11B-35C2-4144-A7D2-A04ECDD957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66AA2D-D6C1-489B-868D-E4D7453620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648B3A-8698-46DB-AB27-65D2DA50D4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1013FC-ACBE-45D4-9BC8-5E9A262D9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CC7D6C-460C-4F82-A5E2-071F2F53D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23314523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吕文栋MPACC《公司战略与风险管理》课件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课程介绍与背景</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公司战略概述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风险管理基础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公司战略与风险管理关系探讨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案例分析：成功企业如何运用战略和风险管理</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现代企业在全球化背景下如何进行战略部署和风险防范</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总结回顾与展望未来发展趋势</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课程介绍与背景</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该项目旨在培养学生在会计、财务、公司治理和风险管理等方面的专业知识和技能。</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MPACC项目通常包括核心课程、选修课程和实践项目等组成部分，以提供学生全面的学术和实践经验。</a:t>
            </a:r>
          </a:p>
        </p:txBody>
      </p:sp>
      <p:pic>
        <p:nvPicPr>
          <p:cNvPr id="4" name="Picture 4"/>
          <p:cNvPicPr>
            <a:picLocks noChangeAspect="1"/>
          </p:cNvPicPr>
          <p:nvPr/>
        </p:nvPicPr>
        <p:blipFill>
          <a:blip r:embed="rId2"/>
          <a:srcRect l="16667" r="16667"/>
          <a:stretch>
            <a:fillRect/>
          </a:stretch>
        </p:blipFill>
        <p:spPr>
          <a:xfrm>
            <a:off x="6927890"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MPACC（Master of Professional Accounting and Corporate Control）项目是一个专注于会计与公司控制领域的硕士学位项目。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MPACC项目简介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375" r="9375"/>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本课程的目标是帮助学生理解公司战略和风险管理的基本概念、理论和方法。</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通过本课程的学习，学生应该能够掌握如何制定和实施公司战略，以及如何识别、评估和管理企业面临的各种风险。</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本课程还旨在培养学生的批判性思维能力和决策能力，以便他们能够在未来的职业生涯中有效地应对复杂的商业环境和挑战。</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《公司战略与风险管理》课程目标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本课程的内容包括公司战略的基本概念、战略规划过程、竞争战略、合作战略、国际化战略等方面的理论和方法。</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同时，课程还将涵盖风险识别、评估、管理和监控等方面的内容，包括市场风险、信用风险、操作风险等。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授课安排通常包括课堂讲授、案例分析、小组讨论和模拟演练等多种形式，以提供学生全面的学习体验和实践机会。</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授课内容与安排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公司战略概述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公司战略是指企业为实现长期发展目标，在综合分析内外部环境的基础上，制定的一系列全局性、长远性的谋划和决策。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公司战略是企业发展的灵魂和纲领，决定了企业的发展方向、资源配置和竞争优势，对于企业的长期发展和持续成功具有重要意义。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公司战略定义及重要性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公司战略定义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包括宏观环境、行业环境和内部环境分析，以了解市场机会、竞争态势和企业自身条件。</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环境分析</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根据环境分析结果，设定企业的长期发展目标，包括市场地位、盈利能力和品牌形象等。</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目标设定</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基于目标设定，制定具体的战略方案，包括市场定位、产品策略、营销策略、组织结构和资源配置等。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战略制定</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将战略方案转化为具体的行动计划和措施，通过有效的组织和协调，确保战略的顺利执行。</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战略实施</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战略制定过程与步骤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成长型战略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以扩大经营规模、提高市场占有率和增强企业竞争力为目标，包括一体化战略、多元化战略和密集型成长战略等。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稳定型战略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以保持现有的经营水平和市场地位为目标，采取稳健的经营策略和风险管理措施，确保企业的稳定发展。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收缩型战略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以缩小经营规模、减少资源投入和降低风险为目标，包括撤退战略、剥离战略和清算战略等。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典型公司战略类型分析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风险管理基础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风险概念及分类方法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指未来结果的不确定性，包括负面和正面影响。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风险分类方法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按来源可分为外部风险和内部风险；按性质可分为纯粹风险和投机风险；按影响范围可分为系统性风险和非系统性风险。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识别潜在风险及其来源，包括历史数据、专家意见、利益相关者反馈等。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风险识别</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对识别出的风险进行量化和定性评估，确定风险等级和优先级。</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风险评估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制定风险应对策略和措施，包括风险规避、降低、转移和接受等。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风险应对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持续监控风险状态，定期报告风险管理效果，及时调整风险管理策略。</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风险监控与报告</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风险管理流程框架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风险识别方法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包括头脑风暴、德尔菲法、流程图分析法等。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风险评估方法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包括概率-影响矩阵、敏感性分析、蒙特卡罗模拟等。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风险应对方法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包括风险规避（如避免高风险投资）、风险降低（如采取安全措施）、风险转移（如购买保险）和风险接受（如建立应急储备）等。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风险识别、评估与应对方法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04</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公司战略与风险管理关系探讨</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包括政治、经济、社会、技术等方面的变化，如政策调整、市场波动、自然灾害等。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外部环境风险</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内部运营风险</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竞争风险</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法律与合规风险</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涉及公司组织、流程、技术等方面的风险，如管理失效、技术故障、人为错误等。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来自市场竞争对手的威胁，如市场份额争夺、价格战、品牌竞争等。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涉及法律法规遵守、知识产权保护、合同履行等方面的风险。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战略制定中风险考虑因素</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https://d.book118.com/926233145234010045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2024-09-14T22:34:04.170</cp:lastPrinted>
  <dcterms:created xsi:type="dcterms:W3CDTF">2024-09-14T14:34:04Z</dcterms:created>
  <dcterms:modified xsi:type="dcterms:W3CDTF">2024-09-14T14:34:06Z</dcterms:modified>
</cp:coreProperties>
</file>