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AE23E3-5979-4122-A1E8-575B60C00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A6259-2F65-46D7-BAE3-D52D3BDD5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30481B-E8CC-496E-BFDF-DB3D6A1F8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D11049-ECED-40E6-B571-24EE586AB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FC7446-45D3-4B96-8E8B-57E1F3013A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0DD361-6982-4A5B-96D0-200617538B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5420D9-BBAB-4BC4-BF94-7EA3124B38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88858-1EFA-4DA6-A7D1-07F228509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25586-4E5C-4E91-8D3C-46998BEC3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6767D-EFF2-4208-8726-E710C3182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EF3C0-E81D-48A7-9FA7-749E28E2F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23322302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企业战略的分析与选择</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企业战略评估与控制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企业战略变革与创新</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企业战略概述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企业战略是企业为实现长期发展目标，在综合分析内外部环境的基础上，制定的一系列全局性、长远性的谋划和决策。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企业战略涉及企业的使命、愿景、价值观、目标、竞争策略、资源配置等多个方面，旨在为企业未来的发展提供明确的方向和行动指南。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企业战略的定义与内涵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企业战略的内涵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企业战略的定义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应对外部环境变化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企业战略能够帮助企业预测和应对外部环境的变化，如市场需求、竞争态势、政策法规等，确保企业在复杂多变的市场中保持竞争优势。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优化内部资源配置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企业战略能够指导企业合理配置内部资源，包括人力、物力、财力等，提高资源利用效率，降低经营成本，增强企业的盈利能力。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提升企业核心竞争力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企业战略能够明确企业的核心竞争力所在，通过重点投入和培育，进一步提升企业的核心竞争力，使企业在激烈的市场竞争中立于不败之地。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企业战略的分类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战略层次的不同，企业战略可分为公司层战略、业务层战略和职能层战略。其中，公司层战略关注企业的整体发展方向和目标；业务层战略关注企业在特定市场或行业中的竞争策略；职能层战略关注企业各职能部门如何支持和配合公司整体战略和业务层战略的实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企业战略的内容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企业战略的内容通常包括以下几个方面：明确企业的使命、愿景和价值观；制定企业的发展目标和战略规划；确定企业的竞争策略和优势；优化企业的资源配置和组织结构；制定企业的风险管理和应对措施等。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企业战略的分类与内容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企业战略环境分析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外部环境分析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分析国家政治稳定性、政策连续性、法律法规对企业经营的影响。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研究宏观经济形势、经济增长速度、通货膨胀率、利率汇率等经济指标。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了解人口结构、教育水平、价值观念、消费习惯等社会文化因素。</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关注新技术发展趋势、技术创新对企业竞争力的影响。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政治法律环境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经济环境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社会文化环境</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评估企业的人力、物力、财力等资源状况。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企业资源分析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企业能力分析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企业文化分析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分析企业的研发能力、生产能力、营销能力、管理能力等。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了解企业的价值观、企业精神、员工行为准则等。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优势（Strengths）</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识别企业内部的优势资源和能力，如品牌知名度、技术实力等。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劣势（Weaknesses）</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发现企业内部存在的问题和不足，如管理效率低下、资金短缺等。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机会（Opportunities）</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洞察市场机会和潜在的发展空间，如新兴市场、政策扶持等。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威胁（Threats）</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识别企业面临的外部威胁和挑战，如竞争对手的威胁、政策风险等。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企业战略选择</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526" b="45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总体战略选择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发展型战略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以发展壮大企业为基本导向，致力于使企业在产销规模、资产、利润或新产品开发等某一方面或某几方面获得增长的战略。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稳定型战略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指限于经营环境和内部条件，企业在战略期所期望达到的经营状况基本保持在战略起点的范围和水平上的战略。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收缩型战略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指企业从目前的战略经营领域和基础水平收缩和撤退，且偏离起点战略较大的一种经营战略。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成本领先战略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通过有效途径降低成本，使企业的全部成本低于竞争对手的成本，甚至是在同行业中最低的成本，从而获取竞争优势的一种战略。</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差异化战略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凭借自身的技术优势和管理优势，向顾客提供的产品和服务在行业范围内独具特色，这种特色可以给产品带来额外的加价，如果一个企业的产品或服务的溢出价格超过因其独特性所增加的成本，那么，拥有这种差异化的企业将获得竞争优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集中化战略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也称为聚焦战略，是指企业或事业部的经营活动集中于某一特定的购买者集团、产品线的某一部分或某一地域市场上的一种战略。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竞争战略选择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https://d.book118.com/926233223023010035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2024-09-04T18:18:01.336</cp:lastPrinted>
  <dcterms:created xsi:type="dcterms:W3CDTF">2024-09-04T10:18:01Z</dcterms:created>
  <dcterms:modified xsi:type="dcterms:W3CDTF">2024-09-04T10:18:03Z</dcterms:modified>
</cp:coreProperties>
</file>