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2FCBD7C-F4C3-46F6-82F0-C1C4F0EEDAE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340BD-E25D-422D-8D40-6877C47B7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0E7EC-87AE-40A9-911F-14B8C7A0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CB8BD-0689-4683-BCB4-8F7BAD9FC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3EF63-14A5-4FF0-8077-7794E3904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4243D6-D34C-4F04-8ADF-C8440DCD8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58F310-72E4-4BD5-B18A-F0EA4DB4A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3FD3E5-7EA3-4138-AB1F-4D8780E2E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BF1F3-C6C3-445A-A037-8980A346D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5EC6F-4D3B-4267-A672-1A679B2DA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7F51B-5BC3-4ACC-A903-EA4791E1F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CD29D-8143-4AE8-9563-8D7ACA5C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6D64BA0-DDB7-498B-A002-477DC1875FF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DD0DBDD-18D2-4D79-B172-0762872696E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3523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管理者变革领导力与团队建设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管理者变革领导力与团队建设简介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变革管理与领导力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团队建设与效能提升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变革领导力与团队建设案例研究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成功的管理者变革领导力与团队建设实践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结束语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管理者变革领导力与团队建设简介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管理者变革领导力概述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管理者的领导力是指管理者在组织中展现的影响力和榜样作用。变革管理是指管理者引领组织实施改革和创新，以适应外部环境变化。团队建设意义在于激发团队成员的潜力，提高团队绩效和凝聚力。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变革管理的重要性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组织生存发展的需要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变革的必要性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影响组织生态系统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变革对组织的影响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引领变革进程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管理者在变革中的作用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团队建设的意义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由多人组成的工作单位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团队的定义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提高工作效率和凝聚力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团队建设的目的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激励团队成员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管理者在团队建设中的角色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领导风格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民主式领导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指令式领导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变革式领导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领导力与团队建设的关系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领导力影响团队绩效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有效领导激励团队成员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领导力是团队建设的基石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管理者的领导力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领导力特质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坚定决心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管理者变革领导力与团队建设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为团队树立正确方向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领导者的责任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提升团队凝聚力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团队建设策略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引领组织转型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变革管理技巧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第二章 变革管理与领导力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变革管理的阶段模型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1. 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准备阶段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2. 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实施阶段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3. 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推广阶段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4. 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遵循阶段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管理者在变革管理中的挑战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管理者需要克服员工抵制、组织惯性等挑战，确保变革成功实施。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变革管理模型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变革管理的定义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变革管理是组织中对变革进行规划、实施和监控的过程。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沟通与参与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与员工有效沟通、引导并获得参与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激励与奖励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激励团队积极参与变革、奖励成果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变革管理策略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战略规划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明确变革目标、制定计划和资源分配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变革管理案例分析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企业转型经验分享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成功的变革案例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引以为戒，总结经验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教训与启示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挑战与教训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失败的变革案例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领导力的评估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借助工具、反馈了解自身领导风格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领导力的持续发展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持续学习、不断改进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领导力发展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领导力的培养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学习、实践与反思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领导力重要性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领导力是管理者必备的核心素质，有效的领导力能够提升团队的执行力和凝聚力，推动组织朝着既定目标稳步发展。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第三章 团队建设与效能提升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团队建设模型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团队建设是提高团队效能和凝聚力的重要手段。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Tuckman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提出了团队发展的五大阶段，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Belbin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则强调了团队内不同角色的重要性。同时，制定有效的团队建设策略也是团队成功的关键所在。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团队合作与沟通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协同合作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团队合作的意义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化解矛盾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处理冲突的方法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强化团队精神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凝聚力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信任度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培养团队协作精神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协同合作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互相支持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建立团队文化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共享价值观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营造氛围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https://d.book118.com/926235233012010104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管理者变革领导力与团队建设</vt:lpstr>
      <vt:lpstr>目录</vt:lpstr>
      <vt:lpstr>第1章 管理者变革领导力与团队建设简介</vt:lpstr>
      <vt:lpstr> </vt:lpstr>
      <vt:lpstr>变革管理的重要性</vt:lpstr>
      <vt:lpstr>团队建设的意义</vt:lpstr>
      <vt:lpstr>管理者的领导力</vt:lpstr>
      <vt:lpstr>管理者变革领导力与团队建设</vt:lpstr>
      <vt:lpstr>第二章 变革管理与领导力</vt:lpstr>
      <vt:lpstr>变革管理模型</vt:lpstr>
      <vt:lpstr>变革管理策略</vt:lpstr>
      <vt:lpstr>变革管理案例分析</vt:lpstr>
      <vt:lpstr>领导力发展</vt:lpstr>
      <vt:lpstr>领导力重要性</vt:lpstr>
      <vt:lpstr>第三章 团队建设与效能提升</vt:lpstr>
      <vt:lpstr> </vt:lpstr>
      <vt:lpstr>团队合作与沟通</vt:lpstr>
      <vt:lpstr>团队文化建设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2024-09-29T14:41:22.206</cp:lastPrinted>
  <dcterms:created xsi:type="dcterms:W3CDTF">2024-09-29T06:41:22Z</dcterms:created>
  <dcterms:modified xsi:type="dcterms:W3CDTF">2024-09-29T06:41:24Z</dcterms:modified>
</cp:coreProperties>
</file>