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7626A1-59A7-42C0-A32F-776B7CF66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FABE4-BE6E-4459-974D-C3B4EFE0D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9F83B-D461-438F-AC0F-00BBA63F4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14D2BF-4588-4BA1-96FC-1E21B2883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63428F-EA75-463E-B788-27A127D82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2D83E1-4874-493B-9A63-EBD46AEF0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4317A1-5F74-4736-9F98-7632B77F2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2E1476-348F-4A7C-B994-F9C61C54C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E78EEC-E51A-48C3-9AC7-9CC4E29E3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6356A-DA1D-4444-A4AF-4141DC36B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B0E5F-6A2A-4C80-B815-67B4A83E6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241015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会计培训工作中的税收筹划和税务优化技巧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税收筹划概述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税务优化技巧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税务风险防范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税收筹划概述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税收筹划是指企业在遵守税法的前提下，通过合理安排和调整企业的经营、投资、理财等活动，以达到降低税负、提高经济效益的目的。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税收筹划对于企业的财务管理和整体发展具有重要意义，可以有效降低企业的税务风险和税负，提高企业的经济效益和市场竞争力。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税收筹划的定义与重要性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税收筹划的重要性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税收筹划的定义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58" r="1665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税收筹划必须遵守国家税收法律法规，不得违反法律规定，否则将面临税务处罚和法律责任。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合法性原则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税收筹划应符合税法立法宗旨和经济社会发展趋势，不得违背税法立法目的和社会公共利益。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税收筹划应具有一定的预见性，对未来的税收政策变化和市场环境变化做出合理预测和应对。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预见性原则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税收筹划应注重经济效益，以合理的成本实现降低税负和提高经济效益的目标。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税收筹划的基本原则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125" r="13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税收筹划的合法性是税收筹划的基本前提，也是企业进行税收筹划的重要保障。企业在进行税收筹划时必须严格遵守国家税收法律法规，不得违反法律规定，否则将面临税务处罚和法律责任。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企业在进行税收筹划时应注重对税法的学习和理解，了解税法规定和相关政策，以便更好地进行税收筹划。同时，企业应积极配合税务部门的监管和检查，及时履行纳税义务，确保税收筹划的合法性和有效性。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税收筹划的合法性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税务优化技巧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634" b="1263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3813" r="381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合理利用税收优惠政策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关注税收政策动态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及时了解和掌握国家税收政策的变化，确保企业能够充分利用最新的税收优惠政策降低税负。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深入研究税收政策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深入研究税收政策的具体条款，确保企业符合税收优惠的条件，并能够充分享受税收优惠。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合理规划税收策略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根据企业的实际情况，制定合理的税收筹划方案，确保企业能够最大限度地利用税收优惠政策降低税负。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优化股权结构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通过合理配置股权结构，降低企业所得税和个人所得税的税负。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合理利用合并、分立等方式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根据税收政策，利用合并、分立等方式优化企业组织结构，降低税负。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合理调整企业组织形式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根据企业的实际情况，选择合适的企业组织形式，如公司、个体工商户、个人独资企业等，以降低税负。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优化企业组织结构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917" r="219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在选择会计处理方法时，应遵循会计准则和相关法规，确保会计信息的真实性和合规性。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遵循会计准则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根据企业的实际情况，比较不同会计处理方法的优劣，选择能够降低税负的会计处理方法。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比较不同会计处理方法的优劣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在选择会计处理方法时，应考虑税收因素的影响，确保会计处理方法能够降低税负。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考虑税收因素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选择合适的会计处理方法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通过合理规划资金来源，降低企业的财务风险和税务风险。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合理规划资金来源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优化资金结构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考虑税收因素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根据企业的实际情况，优化资金结构，降低资金成本和税负。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在安排资金运营活动时，应考虑税收因素的影响，确保资金运营活动能够降低税负。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合理安排资金运营活动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https://d.book118.com/926241015015010100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2024-09-23T23:09:35.044</cp:lastPrinted>
  <dcterms:created xsi:type="dcterms:W3CDTF">2024-09-23T15:09:35Z</dcterms:created>
  <dcterms:modified xsi:type="dcterms:W3CDTF">2024-09-23T15:09:37Z</dcterms:modified>
</cp:coreProperties>
</file>