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84AB7-8276-49DB-B3EA-697A25103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DB279-A87B-468D-B839-DBEB000D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4FC40-5896-4A2C-82D3-2E11F9CC1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5F3FD-DE8A-4D92-9B0C-7F09CF6D7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E01D6-BDBF-461F-B8BB-7D041F784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2DF846-DF3B-4B3F-AD12-A4CF300D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384160-025C-4597-9E69-1C89816D6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B9FE7-F8FE-42C4-9284-D1D2625B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09E39-C029-405E-B70B-D9973C609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40714-5B30-4BFD-821E-754CC389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D5E32-69FC-4642-AF3F-A0A28AD14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410420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绿色植保产品连续流安全生产项目市场研究报告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质量管理体系建设及认证情况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036" r="80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绿色植保产品市场现状及趋势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随着全球对环保和可持续发展的日益重视，绿色植保产品市场规模不断扩大，预计未来几年将保持快速增长。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消费者对绿色、环保、健康的植保产品需求不断增加，推动绿色植保产品市场不断发展。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随着市场需求的增加，绿色植保产品行业的竞争也日益激烈，企业需要不断提高产品质量和服务水平以保持竞争优势。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连续流安全生产技术是一种先进的生产工艺，通过连续不断的生产流程，实现产品的快速、高效、安全生产。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该技术具有生产效率高、产品质量稳定、资源利用率高、环境污染少等优点，适用于大规模、连续化的生产过程。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连续流安全生产技术已广泛应用于化工、医药、农药等领域，为绿色植保产品的生产提供了有力支持。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连续流安全生产技术概述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本项目旨在通过引进连续流安全生产技术，提高绿色植保产品的生产效率和质量，降低生产成本和环境污染，增强企业的市场竞争力。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项目的实施将有助于推动绿色植保产品行业的可持续发展，提高资源利用效率和环境保护水平，同时为企业创造经济效益和社会效益。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随着环保意识的提高和农业可持续发展的要求，国内市场对绿色植保产品的需求逐年增长。政府加大对绿色植保产品的推广力度，为绿色植保产品提供了广阔的市场空间。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全球范围内对环保和可持续发展的关注度不断提高，绿色植保产品在国际市场上具有较大的潜力。发达国家对绿色植保产品的需求较高，而发展中国家市场正在逐步觉醒。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农业生产企业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农业生产企业是绿色植保产品的主要目标客户群体，他们对提高农产品质量、降低农药残留、保护生态环境等方面有迫切需求。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农业合作社和农户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随着现代农业的发展，农业合作社和农户对绿色植保产品的需求也在逐渐增加。他们希望通过使用绿色植保产品来提高农产品品质和安全性，增加收益。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政府机构在环保和农业可持续发展方面承担着重要责任，他们通常会采购绿色植保产品用于公共绿地、森林防护等项目的实施。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消费者越来越注重农产品的品质和安全性，对无农药残留、无污染的农产品有更高的偏好。同时，消费者也愿意为具有环保、健康属性的农产品支付更高的价格。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消费者偏好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绿色植保产品时，消费者通常会关注产品的品牌、质量认证、使用效果等方面。他们倾向于选择知名度高、口碑好的品牌和产品，并注重产品的使用说明和售后服务。此外，消费者也会通过社交媒体、电商平台等渠道获取产品信息，进行比较和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消费者偏好及购买行为分析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在绿色植保产品领域拥有多年经验，产品线丰富，市场占有率高，品牌影响力大。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近年来快速崛起的公司，专注于某一类绿色植保产品的研发和生产，市场定位准确，成长迅速。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国际知名农化企业，在绿色植保产品领域拥有先进技术和成熟的市场运作经验，产品竞争力强。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公司C的产品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优点在于技术先进，效果显著，国际化程度高；缺点在于价格较高，且在国内市场的推广和服务体系尚不完善。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公司A的产品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优点在于品种齐全，质量稳定，品牌认知度高；缺点在于价格相对较高，部分产品创新性不足。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公司B的产品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优点在于专业性强，针对特定作物和病虫害效果显著，价格适中；缺点在于产品线相对单一，市场覆盖不够广泛。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竞争产品优缺点比较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目前，公司A、公司B和公司C在绿色植保产品市场中占据主导地位，其中公司A市场份额最大，公司B和公司C紧随其后。其他小型企业和新兴品牌市场份额相对较小。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农业可持续发展的要求，绿色植保产品市场将持续增长。预计未来几年，公司B和公司C的市场份额将稳步提升，而公司A由于产品线丰富和品牌优势，仍将保持市场领先地位。同时，新兴品牌和小型企业也有望在市场中获得更多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市场份额及增长趋势预测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研发团队规模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拥有数十名植保领域专家、化学工程师、农业机械设计师等多学科背景的研发团队成员。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研发经验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团队成员在植保产品研发领域具有多年从业经验，曾成功开发出多款高效、低毒、低残留的植保产品。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研发成果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已申请和获得多项国家发明专利，拥有自主知识产权的核心技术。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精准施药技术研发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通过引入先进的施药技术和智能化装备，实现精准施药，提高农药利用率，减少农药残留和环境污染。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植保机械创新设计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针对我国农业生产特点和实际需求，创新设计出适用于不同作物和地形的植保机械，提高施药效率和作业质量。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新型绿色农药创制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成功研发出具有自主知识产权的新型绿色农药，具有高效、低毒、低残留等特点，符合国际绿色植保产品标准。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关键技术研发进展及成果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创新点突出和差异化优势挖掘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首次将新型绿色农药与精准施药技术相结合，实现高效、环保的植保作业。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创新设计出适用于我国农业生产特点的植保机械，提高施药效率和作业质量。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https://d.book118.com/926241042004010101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2024-09-25T08:42:42.900</cp:lastPrinted>
  <dcterms:created xsi:type="dcterms:W3CDTF">2024-09-25T00:42:42Z</dcterms:created>
  <dcterms:modified xsi:type="dcterms:W3CDTF">2024-09-25T00:42:45Z</dcterms:modified>
</cp:coreProperties>
</file>