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D989E-0426-4D0D-9F88-D858B34E8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6FAF0-5B6A-48C7-8BD9-CD1CF8A1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077D2-AA67-49B5-B90B-352052CA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E0A4F-FA44-43BD-B9F6-962B6D39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00DF7-4D2F-473C-91F3-D2D74957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C3BCC-9F44-4109-8BA4-27B6BC8AE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A8BC6-6426-4636-8D57-A13EA887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D66E7-403D-45F1-A303-F1F3BFA1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24497-EFB5-44E5-BBF9-E014000C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AF01-ECEB-4602-9617-E1008058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6D3B6-0F1E-4F05-8765-892F7B3E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41240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公安技术类网络安全与执法专业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执法理论与实践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执法技术手段探讨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随着信息技术的飞速发展，网络安全问题日益突出，培养网络安全与执法专业人才是应对网络犯罪、维护网络空间安全的重要举措。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网络安全已成为公安工作的重要组成部分，网络安全与执法专业的设立有助于推动公安工作的信息化、智能化转型。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公安工作的转型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本专业旨在培养具备扎实的网络安全理论基础、较强的网络安全技术应用能力，以及良好的法律素养和执法能力的复合型、应用型网络安全与执法人才。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学生应掌握网络安全的基本理论、基本知识和基本技能，具备网络安全技术应用、网络安全管理、网络犯罪侦查等方面的能力，同时还应具备良好的法律素养和职业道德。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主要包括网络安全基础、网络攻击与防御技术、密码学原理与应用、计算机取证技术、网络犯罪侦查等核心课程，以及法学基础、公安学基础等相关课程。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采用理论与实践相结合的教学模式，注重实验、实训等实践教学环节，鼓励学生参与科研项目、创新创业等活动，提高学生的实践能力和创新能力。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教学体系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网络体系结构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理解OSI七层模型和TCP/IP四层模型，掌握各层的功能和协议。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了解电路交换、报文交换和分组交换等数据传输方式，熟悉TCP和UDP协议的工作原理。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网络设备与网络互联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掌握路由器、交换机、防火墙等网络设备的工作原理和配置方法，了解VPN、NAT等网络互联技术。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理解网络安全的内涵和外延，了解网络安全对于国家、组织和个人的重要性。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网络安全威胁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认识网络攻击、网络病毒、网络犯罪等网络安全威胁的形式和特点。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了解网络安全防护的基本原则和方法，如加密技术、防火墙技术、入侵检测技术等。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网络安全基本概念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了解常见的网络攻击手段，如拒绝服务攻击、缓冲区溢出攻击、SQL注入攻击等。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掌握针对各种网络攻击的防范策略，如加强系统漏洞修补、限制不必要的网络访问、使用强密码等。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网络攻击防范策略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了解网络安全事件处置的流程和方法，如日志分析、恶意代码清除、系统恢复等。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网络安全事件处置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常见网络攻击手段及防范策略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执法理论与实践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88" r="28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熟悉《网络安全法》、《数据安全法》等相关法律法规，了解网络安全的基本要求和规范。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执法政策解读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掌握公安机关网络安全执法的政策、标准和规范，理解执法的目的、原则和要求。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执法程序与规范操作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执法程序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了解网络安全执法的基本程序，包括立案、调查、取证、处理等环节。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学习并掌握网络安全执法的规范操作，如现场勘查、电子数据取证、网络监控等。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https://d.book118.com/926241240131010042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2024-09-10T01:22:14.822</cp:lastPrinted>
  <dcterms:created xsi:type="dcterms:W3CDTF">2024-09-09T17:22:14Z</dcterms:created>
  <dcterms:modified xsi:type="dcterms:W3CDTF">2024-09-09T17:22:17Z</dcterms:modified>
</cp:coreProperties>
</file>