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7677D-FC12-4858-B109-BC40EFC8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EDC16-BBC2-48F7-A4BD-9EC129C9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BC0FD-0257-44EC-BA6E-E4942B6F9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5121A-FC00-4433-80BC-1F868C34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1308C-136B-4843-8EF0-2DA649C1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CC6D6-BA9F-4DEF-B314-0428104C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FCD20-7E7B-416E-B87B-20E5798A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70377-7C4C-44E6-BBF6-927714BE7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6893D-0C20-4FBF-B5DF-EA43C7BB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A2B7B-A050-435C-99C7-F468D6B5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AFAD8-F177-4379-9727-4AFB480B0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43110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智能厨房项目评价分析报告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智能厨房系统架构与功能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用户体验反馈汇总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智能厨房市场正在迅速扩大，消费者对于高科技厨房设备的需求不断增长。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市场上存在多个智能厨房品牌，竞争日益激烈，但仍有市场空白等待填补。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随着物联网、人工智能等技术的不断进步，智能厨房设备的功能将越来越强大，集成度越来越高。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智能厨房市场现状及趋势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本项目旨在开发一款集成度高、操作简便、智能化的厨房管理系统，提升用户的烹饪体验和厨房管理效率。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本项目定位于中高端消费市场，主要面向追求高品质生活、注重健康饮食的消费者群体。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评价分析目的和意义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通过对智能厨房项目的评价分析，全面了解项目的优势、不足及市场潜力，为项目决策提供依据。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评价分析有助于发现项目的潜在风险和市场机会，优化项目方案，提高项目的成功率和投资回报率。同时，也有助于推动智能厨房行业的创新和发展。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智能厨房系统架构与功能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智能厨房系统采用分布式架构设计，实现高可用性、高扩展性和高性能。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系统划分为多个独立模块，每个模块负责特定功能，便于开发和维护。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各模块间通过标准化接口进行通信，确保数据一致性和系统稳定性。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系统整体架构设计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利用图像识别和语音识别技术，实现食材、调料和烹饪步骤的自动识别。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智能识别模块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通过智能算法控制厨房设备，如智能灶具、智能油烟机等，实现自动化烹饪过程。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智能控制模块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收集并分析用户烹饪数据，提供个性化饮食建议和营养分析。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数据分析模块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提供友好的用户界面，方便用户与系统进行交互，包括语音控制、手势识别等。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人机交互模块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通过传感器、摄像头等设备采集厨房环境、设备状态和食材信息。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利用无线网络技术将采集的数据传输至服务器进行处理。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服务器对接收到的数据进行清洗、分析和挖掘，提取有用信息。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将处理后的数据应用于智能识别、智能控制、数据分析等模块，为用户提供智能化服务。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硬件设备性能评价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项目所选设备均为知名品牌，具有较高的可靠性和稳定性，且符合智能厨房的功能需求。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设备的配置充分考虑了厨房的实际工作环境和使用需求，如选用防水、防火等安全性能较高的材料，以及具备节能环保特性的设备。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配置合理性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设备选型及配置合理性分析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采用专业的测试工具和方法，对设备的各项性能指标进行严格测试，包括功率、效率、噪音、安全性等。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经过测试，设备的各项性能指标均达到预期要求，表现出良好的稳定性和可靠性。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设备性能测试结果展示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设备性能稳定可靠，配置合理，安全性高，节能环保，操作简单方便。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部分设备价格较高，维修成本也相对较高；部分设备在智能化方面还有提升空间，如增加语音控制、自动识别食材等功能。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硬件设备优缺点总结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软件系统性能评价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https://d.book118.com/926243110102010033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2024-09-01T22:52:05.982</cp:lastPrinted>
  <dcterms:created xsi:type="dcterms:W3CDTF">2024-09-01T14:52:06Z</dcterms:created>
  <dcterms:modified xsi:type="dcterms:W3CDTF">2024-09-01T14:52:08Z</dcterms:modified>
</cp:coreProperties>
</file>