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EC54C-9EE9-40A2-BB3B-F827A337A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D5EA7F-EAAB-49E0-872A-03DFFBF27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6C7A8-7A71-4D5E-972D-26FA548C5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226F44-3267-43EB-8F0E-955693B5D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B4B1AE-6A83-45E2-99A7-D1A227F67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91F356-5569-4D1A-8F1F-268AA533B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A4A8D1-D041-4F94-B7F5-5FB3EECC4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2E1AC9-F1F6-49CC-BE28-93F430B2B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09CA05-1228-4968-B093-CEC08DF5A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55F6D-C8D7-4FAB-B12D-BDC210759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57F74-B4A1-4E81-9820-ECB5B8494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00002515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孕妇与乳母的营养需求与身体活动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孕妇营养需求与重要性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乳母营养需求与恢复策略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身体活动对孕妇及乳母益处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孕期体重管理与健康生活方式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孕期与哺乳期心理关怀及支持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常见问题解答与误区澄清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孕妇营养需求与重要性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孕期生理变化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营养需求增加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孕期生理变化及营养需求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为满足胎儿生长发育和母体自身需要，孕妇对能量、蛋白质、脂肪、矿物质和维生素等营养素的需求均有所增加。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孕妇在孕期会经历一系列生理变化，包括体重增加、血容量扩充、基础代谢率提高等，这些变化对营养需求产生影响。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脂肪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矿物质和维生素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营养素对胎儿发育影响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蛋白质是胎儿生长发育的重要物质基础，缺乏蛋白质会影响胎儿大脑和神经系统的发育。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适量的脂肪摄入对胎儿神经系统和视觉发育有重要作用，缺乏脂肪会导致胎儿发育不良。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钙、铁、锌、碘、维生素A、D等营养素对胎儿骨骼、血液、免疫系统和视力发育等至关重要。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平衡膳食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控制盐和糖摄入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适量增加能量摄入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多吃富含铁、钙、锌的食物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孕期膳食指南与建议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孕妇应摄入多种食物，保证营养均衡，包括谷类、薯类、蔬菜、水果、肉类、蛋类、奶类、豆类等。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孕妇应根据自身情况适量增加能量摄入，以满足胎儿生长发育和自身需要。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孕妇应控制盐和糖的摄入量，以预防妊娠期高血压和糖尿病等疾病。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孕妇应多吃瘦肉、动物肝脏、血制品、豆类、奶类、海产品等富含铁、钙、锌的食物。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遵循医生建议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不要过量补充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注意补充时间和方式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饮食与补充相结合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孕期营养补充注意事项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孕妇在补充营养时应遵循医生建议，根据自身情况和营养需求进行合理补充。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孕妇在补充营养时应注意不要过量，以免对胎儿和自身健康造成不良影响。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孕妇在补充营养时应注意补充时间和方式，如铁剂应在餐后服用以减少胃肠道刺激等。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孕妇在补充营养时应注重饮食与补充相结合，通过合理膳食满足大部分营养需求，不足部分再通过营养补充剂进行补充。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乳母营养需求与恢复策略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哺乳期是母亲产后恢复和婴儿生长发育的重要时期，母亲需要分泌乳汁来喂养婴儿。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哺乳期生理特点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哺乳期母亲需要更多的能量、蛋白质、钙、铁、锌等营养素来满足自身恢复和乳汁分泌的需要。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营养需求增加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哺乳期生理特点及营养需求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乳汁成分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乳汁主要由水、脂肪、蛋白质、乳糖和矿物质等组成，其中脂肪和蛋白质是婴儿生长发育的重要营养素。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营养素对乳汁分泌的影响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母亲摄入充足的营养素可以提高乳汁的质量和分泌量，尤其是蛋白质、钙、铁等营养素的摄入对乳汁分泌有重要影响。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乳汁分泌与营养素关系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增加能量摄入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提高蛋白质摄入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补钙、铁、锌等矿物质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哺乳期膳食调整建议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母亲应增加鱼、肉、蛋、奶等富含优质蛋白质的食物摄入，以提高乳汁中蛋白质的含量。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哺乳期母亲应适当增加食物摄入量，提高能量摄入水平，以满足自身和婴儿的能量需求。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哺乳期母亲应保持充足的水分摄入，以维持正常的乳汁分泌和体内水平衡。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哺乳期母亲应多吃富含钙、铁、锌等矿物质的食物，如牛奶、瘦肉、动物肝脏等，以满足自身和婴儿的矿物质需求。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产后恢复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产后母亲需要一定的时间来恢复身体，包括子宫收缩、伤口愈合等，营养补充可以帮助母亲更好地恢复身体。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营养补充建议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母亲在产后应适当增加蛋白质、维生素C、铁等营养素的摄入，以促进伤口愈合和身体恢复。同时，保持均衡的膳食和适当的身体活动也有助于产后恢复。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产后恢复与营养补充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身体活动对孕妇及乳母益处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孕妇适宜的身体活动类型包括散步、孕妇瑜伽、游泳等低强度有氧运动。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657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乳母可逐渐增加身体活动量，从低强度开始，逐步过渡到中等强度运动，如慢跑、健身操等。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79695" y="413783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孕妇及乳母应避免高强度、高风险的运动，如举重、跳跃、攀岩等。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66" r="556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944" r="194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适宜身体活动类型及强度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孕妇在运动前应咨询医生，了解自身健康状况及运动禁忌。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孕妇应选择舒适、透气的运动服装和合适的运动鞋。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孕妇在运动过程中应注意补充水分和营养，避免饥饿和口渴。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孕妇在运动时若出现不适，应立即停止运动并就医。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孕期运动安全指南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434792" y="2507653"/>
            <a:ext cx="3322416" cy="3322417"/>
            <a:chOff x="4434792" y="2507653"/>
            <a:chExt cx="3322416" cy="3322417"/>
          </a:xfrm>
        </p:grpSpPr>
        <p:sp>
          <p:nvSpPr>
            <p:cNvPr id="3" name="Freeform 3"/>
            <p:cNvSpPr/>
            <p:nvPr/>
          </p:nvSpPr>
          <p:spPr>
            <a:xfrm>
              <a:off x="5298153" y="3371015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434792" y="2507653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6159720" y="4232582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6159720" y="2507653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434792" y="4232582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88632" y="3127092"/>
              <a:ext cx="489808" cy="358610"/>
            </a:xfrm>
            <a:custGeom>
              <a:rect l="l" t="t" r="r" b="b"/>
              <a:pathLst>
                <a:path w="142" h="104">
                  <a:moveTo>
                    <a:pt x="0" y="104"/>
                  </a:moveTo>
                  <a:cubicBezTo>
                    <a:pt x="142" y="104"/>
                    <a:pt x="142" y="104"/>
                    <a:pt x="142" y="104"/>
                  </a:cubicBezTo>
                  <a:cubicBezTo>
                    <a:pt x="142" y="0"/>
                    <a:pt x="142" y="0"/>
                    <a:pt x="142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104"/>
                  </a:lnTo>
                  <a:close/>
                  <a:moveTo>
                    <a:pt x="98" y="11"/>
                  </a:moveTo>
                  <a:cubicBezTo>
                    <a:pt x="127" y="11"/>
                    <a:pt x="127" y="11"/>
                    <a:pt x="127" y="11"/>
                  </a:cubicBezTo>
                  <a:cubicBezTo>
                    <a:pt x="127" y="29"/>
                    <a:pt x="127" y="29"/>
                    <a:pt x="127" y="29"/>
                  </a:cubicBezTo>
                  <a:cubicBezTo>
                    <a:pt x="98" y="29"/>
                    <a:pt x="98" y="29"/>
                    <a:pt x="98" y="29"/>
                  </a:cubicBezTo>
                  <a:lnTo>
                    <a:pt x="98" y="11"/>
                  </a:lnTo>
                  <a:close/>
                  <a:moveTo>
                    <a:pt x="12" y="52"/>
                  </a:moveTo>
                  <a:cubicBezTo>
                    <a:pt x="12" y="50"/>
                    <a:pt x="13" y="49"/>
                    <a:pt x="13" y="48"/>
                  </a:cubicBezTo>
                  <a:cubicBezTo>
                    <a:pt x="13" y="46"/>
                    <a:pt x="13" y="45"/>
                    <a:pt x="13" y="44"/>
                  </a:cubicBezTo>
                  <a:cubicBezTo>
                    <a:pt x="14" y="41"/>
                    <a:pt x="15" y="38"/>
                    <a:pt x="16" y="36"/>
                  </a:cubicBezTo>
                  <a:cubicBezTo>
                    <a:pt x="16" y="35"/>
                    <a:pt x="17" y="34"/>
                    <a:pt x="17" y="32"/>
                  </a:cubicBezTo>
                  <a:cubicBezTo>
                    <a:pt x="18" y="31"/>
                    <a:pt x="19" y="30"/>
                    <a:pt x="19" y="29"/>
                  </a:cubicBezTo>
                  <a:cubicBezTo>
                    <a:pt x="20" y="28"/>
                    <a:pt x="21" y="27"/>
                    <a:pt x="22" y="26"/>
                  </a:cubicBezTo>
                  <a:cubicBezTo>
                    <a:pt x="22" y="25"/>
                    <a:pt x="23" y="24"/>
                    <a:pt x="24" y="24"/>
                  </a:cubicBezTo>
                  <a:cubicBezTo>
                    <a:pt x="31" y="16"/>
                    <a:pt x="42" y="11"/>
                    <a:pt x="53" y="11"/>
                  </a:cubicBezTo>
                  <a:cubicBezTo>
                    <a:pt x="65" y="11"/>
                    <a:pt x="76" y="16"/>
                    <a:pt x="83" y="24"/>
                  </a:cubicBezTo>
                  <a:cubicBezTo>
                    <a:pt x="85" y="26"/>
                    <a:pt x="86" y="27"/>
                    <a:pt x="87" y="29"/>
                  </a:cubicBezTo>
                  <a:cubicBezTo>
                    <a:pt x="88" y="30"/>
                    <a:pt x="88" y="31"/>
                    <a:pt x="89" y="32"/>
                  </a:cubicBezTo>
                  <a:cubicBezTo>
                    <a:pt x="90" y="34"/>
                    <a:pt x="90" y="35"/>
                    <a:pt x="91" y="36"/>
                  </a:cubicBezTo>
                  <a:cubicBezTo>
                    <a:pt x="92" y="38"/>
                    <a:pt x="93" y="41"/>
                    <a:pt x="93" y="44"/>
                  </a:cubicBezTo>
                  <a:cubicBezTo>
                    <a:pt x="93" y="45"/>
                    <a:pt x="94" y="46"/>
                    <a:pt x="94" y="48"/>
                  </a:cubicBezTo>
                  <a:cubicBezTo>
                    <a:pt x="94" y="49"/>
                    <a:pt x="94" y="50"/>
                    <a:pt x="94" y="52"/>
                  </a:cubicBezTo>
                  <a:cubicBezTo>
                    <a:pt x="94" y="57"/>
                    <a:pt x="93" y="62"/>
                    <a:pt x="91" y="66"/>
                  </a:cubicBezTo>
                  <a:cubicBezTo>
                    <a:pt x="90" y="69"/>
                    <a:pt x="89" y="72"/>
                    <a:pt x="87" y="75"/>
                  </a:cubicBezTo>
                  <a:cubicBezTo>
                    <a:pt x="86" y="76"/>
                    <a:pt x="85" y="78"/>
                    <a:pt x="83" y="79"/>
                  </a:cubicBezTo>
                  <a:cubicBezTo>
                    <a:pt x="76" y="87"/>
                    <a:pt x="65" y="93"/>
                    <a:pt x="53" y="93"/>
                  </a:cubicBezTo>
                  <a:cubicBezTo>
                    <a:pt x="49" y="93"/>
                    <a:pt x="45" y="92"/>
                    <a:pt x="41" y="91"/>
                  </a:cubicBezTo>
                  <a:cubicBezTo>
                    <a:pt x="38" y="90"/>
                    <a:pt x="35" y="88"/>
                    <a:pt x="32" y="87"/>
                  </a:cubicBezTo>
                  <a:cubicBezTo>
                    <a:pt x="31" y="86"/>
                    <a:pt x="30" y="85"/>
                    <a:pt x="29" y="85"/>
                  </a:cubicBezTo>
                  <a:cubicBezTo>
                    <a:pt x="28" y="84"/>
                    <a:pt x="28" y="84"/>
                    <a:pt x="27" y="83"/>
                  </a:cubicBezTo>
                  <a:cubicBezTo>
                    <a:pt x="26" y="82"/>
                    <a:pt x="25" y="82"/>
                    <a:pt x="24" y="81"/>
                  </a:cubicBezTo>
                  <a:cubicBezTo>
                    <a:pt x="24" y="80"/>
                    <a:pt x="23" y="79"/>
                    <a:pt x="22" y="78"/>
                  </a:cubicBezTo>
                  <a:cubicBezTo>
                    <a:pt x="22" y="78"/>
                    <a:pt x="21" y="77"/>
                    <a:pt x="21" y="77"/>
                  </a:cubicBezTo>
                  <a:cubicBezTo>
                    <a:pt x="20" y="76"/>
                    <a:pt x="20" y="75"/>
                    <a:pt x="19" y="75"/>
                  </a:cubicBezTo>
                  <a:cubicBezTo>
                    <a:pt x="19" y="74"/>
                    <a:pt x="18" y="72"/>
                    <a:pt x="17" y="71"/>
                  </a:cubicBezTo>
                  <a:cubicBezTo>
                    <a:pt x="16" y="70"/>
                    <a:pt x="16" y="68"/>
                    <a:pt x="15" y="66"/>
                  </a:cubicBezTo>
                  <a:cubicBezTo>
                    <a:pt x="13" y="62"/>
                    <a:pt x="12" y="57"/>
                    <a:pt x="12" y="52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707799" y="4779038"/>
              <a:ext cx="501330" cy="504577"/>
            </a:xfrm>
            <a:custGeom>
              <a:rect l="l" t="t" r="r" b="b"/>
              <a:pathLst>
                <a:path w="196" h="197">
                  <a:moveTo>
                    <a:pt x="98" y="197"/>
                  </a:moveTo>
                  <a:cubicBezTo>
                    <a:pt x="152" y="197"/>
                    <a:pt x="196" y="153"/>
                    <a:pt x="196" y="99"/>
                  </a:cubicBezTo>
                  <a:cubicBezTo>
                    <a:pt x="196" y="44"/>
                    <a:pt x="152" y="0"/>
                    <a:pt x="98" y="0"/>
                  </a:cubicBezTo>
                  <a:cubicBezTo>
                    <a:pt x="43" y="0"/>
                    <a:pt x="0" y="44"/>
                    <a:pt x="0" y="99"/>
                  </a:cubicBezTo>
                  <a:cubicBezTo>
                    <a:pt x="0" y="153"/>
                    <a:pt x="43" y="197"/>
                    <a:pt x="98" y="197"/>
                  </a:cubicBezTo>
                  <a:moveTo>
                    <a:pt x="38" y="166"/>
                  </a:moveTo>
                  <a:cubicBezTo>
                    <a:pt x="30" y="158"/>
                    <a:pt x="30" y="158"/>
                    <a:pt x="30" y="158"/>
                  </a:cubicBezTo>
                  <a:cubicBezTo>
                    <a:pt x="49" y="140"/>
                    <a:pt x="49" y="140"/>
                    <a:pt x="49" y="140"/>
                  </a:cubicBezTo>
                  <a:cubicBezTo>
                    <a:pt x="57" y="148"/>
                    <a:pt x="57" y="148"/>
                    <a:pt x="57" y="148"/>
                  </a:cubicBezTo>
                  <a:lnTo>
                    <a:pt x="38" y="166"/>
                  </a:lnTo>
                  <a:close/>
                  <a:moveTo>
                    <a:pt x="103" y="188"/>
                  </a:moveTo>
                  <a:cubicBezTo>
                    <a:pt x="92" y="188"/>
                    <a:pt x="92" y="188"/>
                    <a:pt x="92" y="188"/>
                  </a:cubicBezTo>
                  <a:cubicBezTo>
                    <a:pt x="92" y="162"/>
                    <a:pt x="92" y="162"/>
                    <a:pt x="92" y="162"/>
                  </a:cubicBezTo>
                  <a:cubicBezTo>
                    <a:pt x="103" y="162"/>
                    <a:pt x="103" y="162"/>
                    <a:pt x="103" y="162"/>
                  </a:cubicBezTo>
                  <a:lnTo>
                    <a:pt x="103" y="188"/>
                  </a:lnTo>
                  <a:close/>
                  <a:moveTo>
                    <a:pt x="188" y="104"/>
                  </a:moveTo>
                  <a:cubicBezTo>
                    <a:pt x="161" y="104"/>
                    <a:pt x="161" y="104"/>
                    <a:pt x="161" y="104"/>
                  </a:cubicBezTo>
                  <a:cubicBezTo>
                    <a:pt x="161" y="93"/>
                    <a:pt x="161" y="93"/>
                    <a:pt x="161" y="93"/>
                  </a:cubicBezTo>
                  <a:cubicBezTo>
                    <a:pt x="188" y="93"/>
                    <a:pt x="188" y="93"/>
                    <a:pt x="188" y="93"/>
                  </a:cubicBezTo>
                  <a:lnTo>
                    <a:pt x="188" y="104"/>
                  </a:lnTo>
                  <a:close/>
                  <a:moveTo>
                    <a:pt x="157" y="31"/>
                  </a:moveTo>
                  <a:cubicBezTo>
                    <a:pt x="165" y="39"/>
                    <a:pt x="165" y="39"/>
                    <a:pt x="165" y="39"/>
                  </a:cubicBezTo>
                  <a:cubicBezTo>
                    <a:pt x="147" y="58"/>
                    <a:pt x="147" y="58"/>
                    <a:pt x="147" y="58"/>
                  </a:cubicBezTo>
                  <a:cubicBezTo>
                    <a:pt x="139" y="50"/>
                    <a:pt x="139" y="50"/>
                    <a:pt x="139" y="50"/>
                  </a:cubicBezTo>
                  <a:lnTo>
                    <a:pt x="157" y="31"/>
                  </a:lnTo>
                  <a:close/>
                  <a:moveTo>
                    <a:pt x="147" y="140"/>
                  </a:moveTo>
                  <a:cubicBezTo>
                    <a:pt x="165" y="158"/>
                    <a:pt x="165" y="158"/>
                    <a:pt x="165" y="158"/>
                  </a:cubicBezTo>
                  <a:cubicBezTo>
                    <a:pt x="157" y="166"/>
                    <a:pt x="157" y="166"/>
                    <a:pt x="157" y="166"/>
                  </a:cubicBezTo>
                  <a:cubicBezTo>
                    <a:pt x="139" y="148"/>
                    <a:pt x="139" y="148"/>
                    <a:pt x="139" y="148"/>
                  </a:cubicBezTo>
                  <a:lnTo>
                    <a:pt x="147" y="140"/>
                  </a:lnTo>
                  <a:close/>
                  <a:moveTo>
                    <a:pt x="92" y="9"/>
                  </a:moveTo>
                  <a:cubicBezTo>
                    <a:pt x="103" y="9"/>
                    <a:pt x="103" y="9"/>
                    <a:pt x="103" y="9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92" y="35"/>
                    <a:pt x="92" y="35"/>
                    <a:pt x="92" y="35"/>
                  </a:cubicBezTo>
                  <a:lnTo>
                    <a:pt x="92" y="9"/>
                  </a:lnTo>
                  <a:close/>
                  <a:moveTo>
                    <a:pt x="82" y="76"/>
                  </a:moveTo>
                  <a:cubicBezTo>
                    <a:pt x="99" y="92"/>
                    <a:pt x="99" y="92"/>
                    <a:pt x="99" y="92"/>
                  </a:cubicBezTo>
                  <a:cubicBezTo>
                    <a:pt x="130" y="62"/>
                    <a:pt x="130" y="62"/>
                    <a:pt x="130" y="62"/>
                  </a:cubicBezTo>
                  <a:cubicBezTo>
                    <a:pt x="137" y="70"/>
                    <a:pt x="137" y="70"/>
                    <a:pt x="137" y="70"/>
                  </a:cubicBezTo>
                  <a:cubicBezTo>
                    <a:pt x="99" y="108"/>
                    <a:pt x="99" y="108"/>
                    <a:pt x="99" y="108"/>
                  </a:cubicBezTo>
                  <a:cubicBezTo>
                    <a:pt x="74" y="84"/>
                    <a:pt x="74" y="84"/>
                    <a:pt x="74" y="84"/>
                  </a:cubicBezTo>
                  <a:lnTo>
                    <a:pt x="82" y="76"/>
                  </a:lnTo>
                  <a:close/>
                  <a:moveTo>
                    <a:pt x="38" y="31"/>
                  </a:moveTo>
                  <a:cubicBezTo>
                    <a:pt x="57" y="50"/>
                    <a:pt x="57" y="50"/>
                    <a:pt x="57" y="50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0" y="39"/>
                    <a:pt x="30" y="39"/>
                    <a:pt x="30" y="39"/>
                  </a:cubicBezTo>
                  <a:lnTo>
                    <a:pt x="38" y="31"/>
                  </a:lnTo>
                  <a:close/>
                  <a:moveTo>
                    <a:pt x="34" y="104"/>
                  </a:moveTo>
                  <a:cubicBezTo>
                    <a:pt x="8" y="104"/>
                    <a:pt x="8" y="104"/>
                    <a:pt x="8" y="104"/>
                  </a:cubicBezTo>
                  <a:cubicBezTo>
                    <a:pt x="8" y="93"/>
                    <a:pt x="8" y="93"/>
                    <a:pt x="8" y="93"/>
                  </a:cubicBezTo>
                  <a:cubicBezTo>
                    <a:pt x="34" y="93"/>
                    <a:pt x="34" y="93"/>
                    <a:pt x="34" y="93"/>
                  </a:cubicBezTo>
                  <a:lnTo>
                    <a:pt x="34" y="104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695413" y="3086347"/>
              <a:ext cx="531662" cy="459548"/>
            </a:xfrm>
            <a:custGeom>
              <a:rect l="l" t="t" r="r" b="b"/>
              <a:pathLst>
                <a:path w="184" h="159">
                  <a:moveTo>
                    <a:pt x="132" y="124"/>
                  </a:moveTo>
                  <a:cubicBezTo>
                    <a:pt x="165" y="159"/>
                    <a:pt x="165" y="159"/>
                    <a:pt x="165" y="159"/>
                  </a:cubicBezTo>
                  <a:cubicBezTo>
                    <a:pt x="165" y="124"/>
                    <a:pt x="165" y="124"/>
                    <a:pt x="165" y="124"/>
                  </a:cubicBezTo>
                  <a:cubicBezTo>
                    <a:pt x="184" y="124"/>
                    <a:pt x="184" y="124"/>
                    <a:pt x="184" y="124"/>
                  </a:cubicBezTo>
                  <a:cubicBezTo>
                    <a:pt x="184" y="0"/>
                    <a:pt x="184" y="0"/>
                    <a:pt x="18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24"/>
                    <a:pt x="0" y="124"/>
                    <a:pt x="0" y="124"/>
                  </a:cubicBezTo>
                  <a:cubicBezTo>
                    <a:pt x="115" y="124"/>
                    <a:pt x="115" y="124"/>
                    <a:pt x="115" y="124"/>
                  </a:cubicBezTo>
                  <a:lnTo>
                    <a:pt x="132" y="124"/>
                  </a:lnTo>
                  <a:close/>
                  <a:moveTo>
                    <a:pt x="154" y="49"/>
                  </a:moveTo>
                  <a:cubicBezTo>
                    <a:pt x="162" y="49"/>
                    <a:pt x="168" y="56"/>
                    <a:pt x="168" y="63"/>
                  </a:cubicBezTo>
                  <a:cubicBezTo>
                    <a:pt x="168" y="71"/>
                    <a:pt x="162" y="77"/>
                    <a:pt x="154" y="77"/>
                  </a:cubicBezTo>
                  <a:cubicBezTo>
                    <a:pt x="146" y="77"/>
                    <a:pt x="140" y="71"/>
                    <a:pt x="140" y="63"/>
                  </a:cubicBezTo>
                  <a:cubicBezTo>
                    <a:pt x="140" y="56"/>
                    <a:pt x="146" y="49"/>
                    <a:pt x="154" y="49"/>
                  </a:cubicBezTo>
                  <a:moveTo>
                    <a:pt x="36" y="77"/>
                  </a:moveTo>
                  <a:cubicBezTo>
                    <a:pt x="28" y="77"/>
                    <a:pt x="22" y="71"/>
                    <a:pt x="22" y="63"/>
                  </a:cubicBezTo>
                  <a:cubicBezTo>
                    <a:pt x="22" y="56"/>
                    <a:pt x="28" y="49"/>
                    <a:pt x="36" y="49"/>
                  </a:cubicBezTo>
                  <a:cubicBezTo>
                    <a:pt x="44" y="49"/>
                    <a:pt x="50" y="56"/>
                    <a:pt x="50" y="63"/>
                  </a:cubicBezTo>
                  <a:cubicBezTo>
                    <a:pt x="50" y="71"/>
                    <a:pt x="44" y="77"/>
                    <a:pt x="36" y="77"/>
                  </a:cubicBezTo>
                  <a:moveTo>
                    <a:pt x="75" y="77"/>
                  </a:moveTo>
                  <a:cubicBezTo>
                    <a:pt x="67" y="77"/>
                    <a:pt x="61" y="71"/>
                    <a:pt x="61" y="63"/>
                  </a:cubicBezTo>
                  <a:cubicBezTo>
                    <a:pt x="61" y="56"/>
                    <a:pt x="67" y="49"/>
                    <a:pt x="75" y="49"/>
                  </a:cubicBezTo>
                  <a:cubicBezTo>
                    <a:pt x="83" y="49"/>
                    <a:pt x="89" y="56"/>
                    <a:pt x="89" y="63"/>
                  </a:cubicBezTo>
                  <a:cubicBezTo>
                    <a:pt x="89" y="71"/>
                    <a:pt x="83" y="77"/>
                    <a:pt x="75" y="77"/>
                  </a:cubicBezTo>
                  <a:moveTo>
                    <a:pt x="115" y="77"/>
                  </a:moveTo>
                  <a:cubicBezTo>
                    <a:pt x="107" y="77"/>
                    <a:pt x="100" y="71"/>
                    <a:pt x="100" y="63"/>
                  </a:cubicBezTo>
                  <a:cubicBezTo>
                    <a:pt x="100" y="56"/>
                    <a:pt x="107" y="49"/>
                    <a:pt x="115" y="49"/>
                  </a:cubicBezTo>
                  <a:cubicBezTo>
                    <a:pt x="115" y="49"/>
                    <a:pt x="115" y="49"/>
                    <a:pt x="115" y="49"/>
                  </a:cubicBezTo>
                  <a:cubicBezTo>
                    <a:pt x="123" y="50"/>
                    <a:pt x="129" y="56"/>
                    <a:pt x="129" y="63"/>
                  </a:cubicBezTo>
                  <a:cubicBezTo>
                    <a:pt x="129" y="71"/>
                    <a:pt x="123" y="77"/>
                    <a:pt x="115" y="77"/>
                  </a:cubicBezTo>
                  <a:cubicBezTo>
                    <a:pt x="115" y="77"/>
                    <a:pt x="115" y="77"/>
                    <a:pt x="115" y="77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哺乳期运动注意事项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7947252" y="126810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乳母在运动时应选择支撑性好的内衣，以减少乳房晃动带来的不适。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21610" y="126810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乳母在运动前应确保乳房和乳头干燥、清洁，避免运动时摩擦导致损伤。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947252" y="4314241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乳母在运动过程中应注意观察宝宝的反应，确保宝宝的安全和健康。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21610" y="4314241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乳母在运动后应及时清洁乳房和更换内衣，避免细菌滋生。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https://d.book118.com/927000025155006040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2024-09-13T10:18:56.097</cp:lastPrinted>
  <dcterms:created xsi:type="dcterms:W3CDTF">2024-09-13T02:18:56Z</dcterms:created>
  <dcterms:modified xsi:type="dcterms:W3CDTF">2024-09-13T02:18:58Z</dcterms:modified>
</cp:coreProperties>
</file>