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842FA-1CE1-4838-942F-B9F564906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1A7EA-2946-4B6B-BCC0-AF6CD9B9D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BF347-9DD9-4DCC-8364-6B3B4749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F505A-91A0-4E4F-977F-D3D6476C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78C18-2939-4C93-A6FC-7AD3C00B1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323BC-5160-43F8-90D6-BD749DFEE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ABD2E-FB84-40DC-80A5-F037A404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AF1C5-E108-45FB-8A63-DCA7B36EE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4D12F-19A4-42DF-A09B-56998F658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11244-62F8-46E8-8BEA-F1079FA9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D9796-D526-4BEB-B840-C7B8E9EE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06034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风后康复护理方法\n## 1.中风概述及原因分析\n### 1.1中风的基本概念与分类\n### 1.2中风的发病原因及危险因素\n### 1.3中风的发生机制及病理生理改变\n## 2.中风后的康复护理重要性\n### 2.1康复护理对中风患者生活质量的影响\n### 2.2康复护理对中风患者功能恢复的作用\n### 2.3康复护理对中风患者心理康复的支持\n## 3.中风后康复护理的方法与技巧\n### 3.1康复护理的环境与设备要求\n### 3.2康复护理的评估与个性化护理计划制定\n### 3.3康复护理的具体实施方法与技巧\n## 4.中风后康复护理的常见问题与对策\n### 4.1康复护理中的并发症预防与处理\n### 4.2康复护理中的沟通与心理护理技巧\n### 4.3康复护理中的家庭与社会支持系统建立\n## 5.中风后康复护理的案例分析\n### 5.1成功康复护理案例分享与解析\n### 5.2康复护理中的挑战与应对策略\n### 5.3未来康复护理的发展趋势与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中风后康复护理方法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中风概述及原因分析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中风又称脑卒中，是一种急性脑血管疾病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分为缺血性中风和出血性中风两种类型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导致脑组织的损伤和功能障碍</a:t>
                </a:r>
                <a:endParaRPr/>
              </a:p>
            </p:txBody>
          </p:sp>
          <p:sp>
            <p:nvSpPr>
              <p:cNvPr id="17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中风的概念</a:t>
                </a:r>
                <a:endParaRPr/>
              </a:p>
            </p:txBody>
          </p:sp>
        </p:grpSp>
        <p:grpSp>
          <p:nvGrpSpPr>
            <p:cNvPr id="17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中风的分类</a:t>
                </a:r>
                <a:endParaRPr/>
              </a:p>
            </p:txBody>
          </p:sp>
          <p:sp>
            <p:nvSpPr>
              <p:cNvPr id="1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缺血性中风：由于脑血管阻塞导致脑组织缺血缺氧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出血性中风：由于脑血管破裂导致脑组织出血</a:t>
                </a:r>
                <a:endParaRPr/>
              </a:p>
            </p:txBody>
          </p:sp>
        </p:grpSp>
        <p:grpSp>
          <p:nvGrpSpPr>
            <p:cNvPr id="18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中风的严重程度</a:t>
                </a:r>
                <a:endParaRPr/>
              </a:p>
            </p:txBody>
          </p:sp>
          <p:sp>
            <p:nvSpPr>
              <p:cNvPr id="18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轻度中风：症状较轻，恢复较快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中度中风：症状较重，恢复较慢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重度中风：症状严重，可能导致死亡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脑血管疾病：如高血压、动脉硬化等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心血管疾病：如心律失常、心瓣膜病等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高血糖：糖尿病引起的脑血管病变</a:t>
                </a:r>
                <a:endParaRPr/>
              </a:p>
            </p:txBody>
          </p:sp>
          <p:sp>
            <p:nvSpPr>
              <p:cNvPr id="19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9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年龄：年龄越大，中风风险越高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家族史：有中风家族史的人更容易患病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高血压：长期高血压会损伤脑血管，增加中风风险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吸烟、饮酒：这些不良习惯会增加中风风险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高血脂、高血糖：这些疾病会加速脑血管硬化，增加中风风险</a:t>
                </a:r>
                <a:endParaRPr/>
              </a:p>
            </p:txBody>
          </p:sp>
          <p:sp>
            <p:nvSpPr>
              <p:cNvPr id="19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发生机制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缺血性中风：脑血管阻塞，导致脑组织缺血缺氧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出血性中风：脑血管破裂，导致脑组织出血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病理生理改变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脑血管病变：高血压、动脉硬化等导致脑血管损伤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脑组织损伤：缺血缺氧或出血导致脑细胞死亡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功能障碍：脑组织损伤导致运动和认知功能障碍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中风的发生机制及病理生理改变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中风后的康复护理重要性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康复护理帮助患者恢复生活自理能力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减轻家庭负担，提高患者生活质量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防止并发症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康复护理有助于预防压疮、肺炎等并发症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延长患者生存期，提高生活质量</a:t>
                </a:r>
                <a:endParaRPr/>
              </a:p>
            </p:txBody>
          </p:sp>
        </p:grpSp>
        <p:grpSp>
          <p:nvGrpSpPr>
            <p:cNvPr id="23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endParaRPr/>
              </a:p>
            </p:txBody>
          </p:sp>
          <p:sp>
            <p:nvSpPr>
              <p:cNvPr id="2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康复护理有助于患者心理康复，减轻焦虑、抑郁等情绪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提高患者对生活的信心和积极性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康复护理对中风患者生活质量的影响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康复护理通过运动训练、理疗等方法帮助患者恢复运动功能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减轻肌肉萎缩、关节僵硬等症状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恢复运动功能</a:t>
                </a:r>
                <a:endParaRPr/>
              </a:p>
            </p:txBody>
          </p:sp>
        </p:grpSp>
        <p:grpSp>
          <p:nvGrpSpPr>
            <p:cNvPr id="24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康复护理通过认知训练、语言训练等方法帮助患者恢复认知功能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提高患者的思维、记忆、语言等能力</a:t>
                </a:r>
                <a:endParaRPr/>
              </a:p>
            </p:txBody>
          </p:sp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恢复认知功能</a:t>
                </a:r>
                <a:endParaRPr/>
              </a:p>
            </p:txBody>
          </p:sp>
        </p:grpSp>
        <p:grpSp>
          <p:nvGrpSpPr>
            <p:cNvPr id="24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康复护理通过吞咽训练、饮食调整等方法帮助患者恢复吞咽功能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防止误吸、肺炎等并发症</a:t>
                </a:r>
                <a:endParaRPr/>
              </a:p>
            </p:txBody>
          </p: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恢复吞咽功能</a:t>
                </a:r>
                <a:endParaRPr/>
              </a:p>
            </p:txBody>
          </p:sp>
        </p:grpSp>
      </p:grpSp>
      <p:pic>
        <p:nvPicPr>
          <p:cNvPr id="24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康复护理对中风患者功能恢复的作用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康复护理人员与患者沟通，了解其心理状况，给予心理疏导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帮助患者树立战胜疾病的信心</a:t>
                </a:r>
                <a:endParaRPr/>
              </a:p>
            </p:txBody>
          </p:sp>
          <p:sp>
            <p:nvSpPr>
              <p:cNvPr id="25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康复护理人员与患者家属沟通，让其了解患者的病情和康复需求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争取家庭支持，帮助患者康复</a:t>
                </a:r>
                <a:endParaRPr/>
              </a:p>
            </p:txBody>
          </p:sp>
          <p:sp>
            <p:nvSpPr>
              <p:cNvPr id="26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康复护理人员为患者提供社会支持信息，如康复机构、志愿者等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帮助患者融入社会，提高生活质量</a:t>
                </a:r>
                <a:endParaRPr/>
              </a:p>
            </p:txBody>
          </p:sp>
          <p:sp>
            <p:nvSpPr>
              <p:cNvPr id="26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康复护理对中风患者心理康复的支持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中风后康复护理的方法与技巧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康复护理的环境与设备要求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康复护理环境应安静、舒适，避免噪音干扰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保持室内空气流通，防止感染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康复护理设备应齐全，如康复器械、理疗设备等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设备应定期检查、维修，确保正常运行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https://d.book118.com/927006034060006044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中风后康复护理方法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2024-09-18T19:08:32.369</cp:lastPrinted>
  <dcterms:created xsi:type="dcterms:W3CDTF">2024-09-18T11:08:32Z</dcterms:created>
  <dcterms:modified xsi:type="dcterms:W3CDTF">2024-09-18T11:08:34Z</dcterms:modified>
</cp:coreProperties>
</file>