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7D43E-CE8E-4244-8791-CC462ACD0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BA419-C598-4BE5-82D3-0C2797CE6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0BED7-0E68-4FF3-85EB-AD4E24E87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1AF87-6F4E-47DF-95B9-2468F5752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463C8-8DFE-4F5E-A3BF-F4C1DBD62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5AC83D-C4C7-421F-B1FD-9315D616A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1BBF1-3729-4501-8258-3AB5191B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BE9DA-2D5E-4598-966F-D4131EA93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6F355-F16D-4E3C-8311-F1EC53564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D3BB0-C52F-407B-B6AE-FAD8F39AA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6A66F-36E0-454B-A2C4-9426642B4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101061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纪委审理室半年工作总结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半年工作概述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案件审理情况分析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纪律审查与执纪监督情况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党风廉政建设与反腐败工作推进情况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纪委审理室半年工作成果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对过去半年纪委审理室的工作进行全面梳理。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总结期间内相关法规政策的调整情况，及其对审理工作的影响。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组织架构调整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概述半年内纪委审理室的组织架构、人员配置等方面的变化。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评估纪委审理室半年来的工作成果，明确优点和不足。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评估工作成效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提炼经验教训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总结半年工作中的经验教训，为下半年工作提供参考。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统计半年内纪委审理室受理、审结案件的数量、类型及处理结果。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案件审理情况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梳理半年内纪委审理室开展的业务培训、专业交流等活动。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业务培训与交流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总结半年内纪委审理室在相关法规政策研究和宣传方面的工作成果。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政策法规研究与宣传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概述半年内与其他部门、单位的协作配合情况，评估协作效果。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协作与配合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半年工作概述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执纪审查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专项整治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工作总体情况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754" r="1575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51" r="1425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审理违纪违法案件共计XX件，涉及党员干部XX人，其中大案要案XX件。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开展执纪审查工作，对XX名党员干部进行了立案审查。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针对群众反映强烈的突出问题，开展专项整治行动XX次。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完善内部管理制度，制定并下发相关文件XX份。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通过优化工作流程，提高审理效率，案件平均审理周期缩短了XX%。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运用大数据、信息化等手段，精准发现违纪违法线索，提高了执纪审查的针对性和实效性。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精准执纪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通过加强信访接待、公开透明等工作，群众对纪委审理室的满意度提升了XX个百分点。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群众满意度提升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加强干部培训和实践锻炼，提高了审理室队伍的专业素质和履职能力。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队伍建设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由于案件数量增多，导致部分案件审理进度缓慢，出现积压现象。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案件积压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在执纪审查工作中，存在地区、领域之间力度不均的问题。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执纪审查力度不均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与先进地区相比，纪委审理室的信息化建设水平仍有待提高。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信息化建设滞后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虽然制定了相关制度，但在实际工作中存在执行不力的情况。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部分制度执行不力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工作不足与问题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案件审理情况分析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04" r="212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上半年共受理案件XX件，较去年同期增长XX%。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案件数量统计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其中，贪污受贿案件占比XX%，渎职侵权案件占比XX%，其他类型案件占比XX%。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案件类型分布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案件数量与类型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上半年共审结案件XX件，结案率XX%。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583" b="11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已结案件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目前仍有XX件案件在审理中，预计年底前完成审理。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未结案件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平均审理周期为XX个月，较去年同期缩短XX个月。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审理周期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案件审理进度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https://d.book118.com/927010106154006051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2024-09-25T03:33:54.085</cp:lastPrinted>
  <dcterms:created xsi:type="dcterms:W3CDTF">2024-09-24T19:33:54Z</dcterms:created>
  <dcterms:modified xsi:type="dcterms:W3CDTF">2024-09-24T19:33:56Z</dcterms:modified>
</cp:coreProperties>
</file>