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6FA7FD-4FB4-47F3-96FB-141F89559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4710E4-175F-470A-9679-91A03B022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FC8265-5263-490C-9C1B-556B98F3D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E87D26-FAFC-4346-BFCA-CE13AE15C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AD2327-A014-4DF5-BB25-3497DEBFEF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124282-86EE-4D4B-A4D2-79E647F0FA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D7D937-6F6A-45A4-B198-8144C70338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58D7D7-8116-4E6C-A794-0B6AC14D1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9CAAB2-4DB3-46D3-96FB-343BDE39A0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2871D-4514-4188-B498-BE14995A8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E473CB-AC99-4559-BF8F-5E14A616F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1115203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新疆农村电商服务项目商业计划书</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商业模式与运营规划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技术实现与平台搭建方案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品牌推广与营销策略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团队组建与人力资源计划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财务预测与投资回报分析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新疆农村地区分布广泛，交通不便，信息传递相对滞后。</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地理位置偏远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农产品资源丰富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电商基础薄弱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新疆农村地区拥有大量的特色农产品，如瓜果、棉花、畜牧产品等。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当前新疆农村地区的电商发展水平较低，缺乏专业的电商平台和运营团队。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新疆农村地区现状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农民需要将农产品销售到更广阔的市场，提高产品附加值。</a:t>
            </a:r>
          </a:p>
        </p:txBody>
      </p:sp>
      <p:pic>
        <p:nvPicPr>
          <p:cNvPr id="4" name="Picture 4"/>
          <p:cNvPicPr>
            <a:picLocks noChangeAspect="1"/>
          </p:cNvPicPr>
          <p:nvPr/>
        </p:nvPicPr>
        <p:blipFill>
          <a:blip r:embed="rId2"/>
          <a:srcRect l="15771" r="1577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农产品上行需求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农村居民对优质、便捷的消费品购买渠道有着迫切需求。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消费品下行需求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提升当地农民的电商意识和操作技能，培养电商人才。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电商培训需求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电商服务需求分析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项目目标与愿景</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建立覆盖新疆农村地区的电商平台，提供线上交易以及线下配送服务。</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将新疆特色农产品销往全国乃至国际市场，提高农民收入。</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优化物流配送网络，降低物流成本，提高物流效率。</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通过电商培训、创业孵化等措施，培育当地电商生态，促进电商产业可持续发展。</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搭建电商平台</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拓展销售渠道</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完善物流体系</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培养电商生态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提高农民收入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满足消费需求</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推动产业升级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增强社会效应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预期成果及影响</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通过电商平台销售农产品，拓宽销售渠道，提高农民收入水平。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为农村居民提供丰富多样的消费品选择，满足其日益增长的消费需求。</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促进新疆农村地区产业结构调整和升级，加快农业现代化进程。</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提升新疆农村地区的电商发展水平，缩小城乡数字鸿沟，促进社会和谐发展。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市场分析与定位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地理位置</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年龄结构</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职业背景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消费心理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目标客户群体特征</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主要分布在新疆农村地区，特别是特色农产品产区的农户和农业合作社。</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主要从事农业生产、加工和销售，对农产品上行有浓厚兴趣。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以中青年为主，他们接受新事物的能力强，对电商服务有较高需求。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注重实惠、便捷和品质，希望通过电商渠道拓展销售市场。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竞争对手类型</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包括传统农产品批发市场、大型电商平台以及其他新疆农村电商服务提供商。</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我们公司的优势</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专注于新疆农村市场，深入了解当地农户需求；与当地政府、农业合作社等紧密合作，资源整合能力强；注重农产品品质和品牌建设，提供一站式电商服务解决方案。</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竞争对手劣势</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传统农产品批发市场信息化程度低，流通效率低；大型电商平台对新疆农村市场重视不够，服务针对性不强。</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竞争对手优势</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传统农产品批发市场渠道稳定，大型电商平台品牌知名度高、流量大。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竞争对手分析及优劣势比较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市场趋势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国家对乡村振兴战略的持续推进和新疆地区特色农产品产业的不断发展，新疆农村电商市场将迎来更广阔的发展空间；同时，消费者对优质、特色、健康农产品的需求日益增长，为新疆农产品上行提供了良好机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机遇挖掘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积极对接国家政策，争取政府支持和资金扶持；加强与当地农业合作社、农户等的合作，整合优质农产品资源；利用大数据、人工智能等技术手段提升电商服务水平和效率；拓展线上线下销售渠道，打造新疆特色农产品品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市场趋势预测与机遇挖掘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以新疆特色农产品为主打产品，注重品质保障和品牌建设；同时提供农产品上行一站式服务，包括产品策划、包装设计、营销推广等。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产品定位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为新疆农村地区的农户和农业合作社提供专业化、个性化的电商服务解决方案；注重用户体验和服务质量，建立长期稳定的合作关系；通过培训、指导等方式提升当地农户的电商意识和能力。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服务定位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产品或服务定位策略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商业模式与运营规划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推动新疆农村电商产业发展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通过项目实施，带动新疆农村电商产业链的完善和发展，培育新的经济增长点。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提供便捷高效的农产品流通渠道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通过电商平台，将新疆特色农产品销往全国各地，解决农产品销售难的问题。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增加农民收入，助力脱贫攻坚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通过电商服务，帮助农民提高农产品附加值，增加收入，实现脱贫致富。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核心价值主张阐述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通过电商平台销售新疆特色农产品，获取销售收入。</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农产品销售收入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为农民和农业企业提供电商平台服务，收取一定的服务费用。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平台服务费用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在平台上展示相关广告，获取广告推广收入。</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广告推广收入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提供仓储、物流、包装等增值服务，获取相应收入。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增值服务收入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收入来源及盈利模式设计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与当地农民和农业企业签订合作协议，确保稳定的货源供应。</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与当地农民和农业企业建立合作关系</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与物流公司建立合作关系，确保农产品能够快速、安全地送达消费者手中。</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整合物流资源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积极寻求外部投资，为项目提供资金支持和战略指导。</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引入投资机构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与政府相关部门建立良好关系，争取政策支持和资源整合。</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拓展政府资源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合作伙伴关系构建和资源整合策略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优化平台交易流程，降低用户操作难度，提高交易效率。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简化交易流程</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强化数据分析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提升客户服务水平</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引入先进技术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通过数据分析，了解用户需求和购买行为，为精准营销和产品开发提供支持。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加强客户服务团队建设，提供及时、专业的客户服务，提高用户满意度。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积极引入先进的电商技术和管理经验，提升平台运营效率和竞争力。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运营流程优化和效率提升举措</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技术实现与平台搭建方案</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采用微服务架构风格，结合Docker容器化技术，实现高内聚、低耦合的系统架构。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微服务架构风格能够提高系统的可维护性、可扩展性和可重用性，Docker容器化技术则能够实现快速部署、隔离运行和弹性伸缩，满足新疆农村电商服务项目的业务需求和技术要求。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技术架构选型及原因阐述</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https://d.book118.com/927011152031006046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2024-09-21T05:15:17.336</cp:lastPrinted>
  <dcterms:created xsi:type="dcterms:W3CDTF">2024-09-20T21:15:17Z</dcterms:created>
  <dcterms:modified xsi:type="dcterms:W3CDTF">2024-09-20T21:15:19Z</dcterms:modified>
</cp:coreProperties>
</file>