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A41DE-5EF6-4725-B139-7EC9CA489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874D7-9797-4BB3-AD3C-0C2DB5935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185B7-3AC6-4DE0-ADEC-729B5E6F7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ECBE6-181C-4DF2-A924-CF8759DCC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17F13A-387F-40E0-997E-EBE62432A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05A83-1983-4176-9E01-5D9F913C4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3BE556-221F-481C-A0E1-E4A053804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CA7A7-21AF-4DE8-9C5D-1550BBBB4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2E0D6-8B91-4A85-9B92-58C211D4F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F4A1E-3EDB-47CA-AB0C-08B1BD4D8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AC5D0-3E38-4F2E-8C84-747E32D3F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121321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卷烟营销知识点总结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卷烟营销概述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卷烟产品基础知识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卷烟市场营销策略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卷烟销售技巧与实战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卷烟市场趋势与展望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卷烟营销概述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卷烟营销是指通过一系列市场营销策略和手段，将卷烟产品销售给目标消费者，以满足消费者需求并实现企业利润的过程。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卷烟营销具有高竞争性、高依赖性、高风险性等特点，需要采取多种手段和策略来提升品牌知名度和市场份额。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卷烟营销的定义与特点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通过有效的卷烟营销活动，可以增加消费者对品牌的认知度和好感度，提高品牌的市场份额。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通过卷烟营销活动，可以吸引更多目标消费者，增加销售量，提高企业利润。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增加销售量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有效的卷烟营销策略可以帮助企业在激烈的市场竞争中脱颖而出，提高市场竞争力。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提升市场竞争力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51" b="69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卷烟营销的发展历程可以追溯到20世纪初，随着烟草行业的不断发展，卷烟营销策略和手段也不断更新和完善。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随着消费者需求的不断变化和市场竞争的加剧，未来卷烟营销将更加注重个性化、差异化和数字化，以适应市场的变化和满足消费者的需求。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卷烟营销的历史与发展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卷烟产品基础知识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以烤烟为主要原料，口感醇厚，香气浓郁，是中国卷烟市场的主要类型。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烤烟型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以烤烟、晒烟、香料烟等不同种类烟叶混合制成，口感和香气较为丰富。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模仿雪茄制造工艺，烟支较粗，口感浓郁，多用于高端市场。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雪茄型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在烟支上加装过滤嘴，降低焦油和烟气中的有害物质。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过滤嘴型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卷烟类型与规格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国际知名卷烟品牌，以其独特的品牌形象和口感深受消费者喜爱。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中国高端卷烟品牌，产品定位高端，中华5000系列为其代表。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中国著名卷烟品牌，产品线丰富，包括黄鹤楼1916、黄鹤楼漫天游等系列。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中国老牌卷烟品牌，红塔山经典系列是其主打产品。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中华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黄鹤楼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红塔山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万宝路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卷烟品牌与系列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是卷烟的主要原料，不同产地、品种和等级的烟叶对卷烟的品质和口感有重要影响。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烟叶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77" r="165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添加剂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08" b="1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用于调整卷烟的口感和香气，如蜂蜜、甘草、八角等。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如甘油、丙二醇等，用于调整卷烟的湿度和口感。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卷烟原料与配方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将烟叶切丝，经过膨胀、干燥、加香等工序，制成卷烟的主体原料。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将制好的烟丝卷成一定规格的烟支。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对卷制好的烟支进行包装，以便销售和运输。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卷烟生产流程与工艺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卷烟市场营销策略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明确卷烟品牌在市场中的定位，根据品牌特点、产品品质和目标消费群体进行差异化定位。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深入了解目标客户的消费习惯、需求和偏好，根据客户群体特征制定相应的营销策略。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产品定价与销售渠道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产品定价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根据成本、市场需求和竞争状况，制定合理的产品价格，确保产品价格与品牌定位和市场策略相匹配。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选择合适的销售渠道，如专卖店、超市、便利店等，建立广泛的销售网络，提高产品覆盖率。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策划各类促销活动，如买一送一、满减优惠等，吸引消费者购买，提高销售额。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运用多种营销手段，如广告宣传、公关活动、社交媒体推广等，提升品牌知名度和美誉度。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促销活动与营销手段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https://d.book118.com/927012132136006045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2024-09-20T15:07:03.275</cp:lastPrinted>
  <dcterms:created xsi:type="dcterms:W3CDTF">2024-09-20T07:07:03Z</dcterms:created>
  <dcterms:modified xsi:type="dcterms:W3CDTF">2024-09-20T07:07:05Z</dcterms:modified>
</cp:coreProperties>
</file>