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56BF2-7219-4968-BA91-20315273A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65177-8E23-4CCF-B30A-A00921F94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CC36B-98CB-4CB2-B81B-406184645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A8F48-B046-43F6-9148-7C797B59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FA241-D301-4402-B07D-7D78C7DFE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7B3E34-6D7E-4E50-B182-F2E519A6F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4F84A0-B0F5-44CC-82F1-C633161B2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6930F-95C9-4146-A850-47EEA871A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6A0AD-9DB8-45EF-B8A4-012B56D5F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40154-7BF3-47EA-8AE0-28439F30C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C2F64-CD18-40F2-90C6-DD861AFFA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131161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中国文化概论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中国文化基本概念与特点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历史发展脉络及重要时期概述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语言文字与书法艺术鉴赏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哲学宗教思想传承与影响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艺术瑰宝：绘画音乐舞蹈戏曲等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科技成就与发明创造举例说明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中国文化基本概念与特点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中国文化定义及内涵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中国文化是中华民族在长期历史发展过程中形成的，具有独特特质和风貌的文化体系。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包括语言文字、文学艺术、哲学思想、道德伦理、科技成就、宗教信仰、风俗习惯等方面。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指在长期历史发展过程中形成并传承下来的文化元素，如儒家思想、道家思想、法家思想等。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958" b="1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指在现代社会背景下形成的文化现象和文化元素，如网络文化、流行文化等。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传统文化是现代文化的基础和根源，现代文化是对传统文化的继承和发展。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传统文化与现代文化关系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中国地域辽阔，不同地域的文化具有鲜明的地域特色，如江南水乡文化、西北草原文化等。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民族特色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中国是一个多民族国家，各民族的文化独具特色，如藏族文化、苗族文化等。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地域性差异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地域性差异与民族特色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价值观念体系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中国文化形成了以儒家思想为核心的价值观念体系，包括仁、义、礼、智、信等价值观念。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中国文化的核心思想是“和合”思想，强调人与自然、人与社会、人与人之间的和谐共处。同时，中国文化也注重“自强不息”的精神，强调个人的自我完善和不断进取。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188" r="3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价值观念体系及核心思想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历史发展脉络及重要时期概述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610" b="18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古代文明起源与夏商周时期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黄河流域的文明起源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龙山文化、仰韶文化等考古发现揭示了黄河流域古代文明的起源。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夏朝的建立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夏朝是中国历史上第一个朝代，标志着中国进入了文明时代。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商周时期的青铜文化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商周时期是中国青铜文化的鼎盛时期，青铜器成为权力和地位的象征。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汉武帝加强中央集权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汉武帝时期推行推恩令、设立郡县制等措施，加强了中央集权。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春秋战国时期的百家争鸣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这一时期出现了儒家、道家、墨家、法家等学派，形成了百家争鸣的局面。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秦始皇统一六国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秦始皇通过一系列改革和征战，最终统一了六国，建立了秦朝。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春秋战国至秦汉大一统局面形成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南北朝时期的民族融合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南北朝时期汉族与北方少数民族之间的融合，促进了文化的交流与发展。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隋唐时期的盛世辉煌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隋唐时期是中国历史上著名的盛世之一，经济发展达到了巅峰，文化艺术也取得了巨大成就。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三国鼎立与晋朝的统一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三国时期魏蜀吴鼎立，最终晋朝统一全国。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130" b="1713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三国两晋南北朝至隋唐盛世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6044" r="6044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宋朝时期商业繁荣，城市发展迅速，科技水平在当时世界处于领先地位。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宋朝的商业繁荣与科技发展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元朝实现了中国的再次统一，同时吸收了多种文化元素，形成了独特的多元文化。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元朝的统一与多元文化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明清时期加强了专制统治，对思想文化进行严格控制，阻碍了社会的进步与发展。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明清时期的专制统治与文化禁锢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近代以来，中国面临严重的民族危机和社会问题，仁人志士纷纷探寻救亡图存之路，推动了社会的变革与进步。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近代社会的变革与救亡图存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宋元明清至近代社会变革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语言文字与书法艺术鉴赏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介绍汉字起源的传说与考古发现，如甲骨文、金文等早期文字形态。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阐述汉字从甲骨文到现代汉字的演变过程，包括篆书、隶书、楷书、行书、草书等字体的形成与发展。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汉字演变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分析汉字的结构特征，如象形、指事、会意、形声等构字方式，以及笔画、部首等组成部分。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汉字结构特点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汉字起源、演变及结构特点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656" b="326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介绍中国书法史上的主要流派，如晋代尚韵、唐代尚法、宋代尚意、明代尚态、清代尚朴等。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选取各时期的经典书法作品进行欣赏，包括碑帖、法帖、墨迹等，分析其艺术风格与审美价值。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书法艺术流派和代表作品欣赏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代表作品欣赏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书法艺术流派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分析古典诗词歌赋的创作技巧，如用典、对仗、押韵、平仄等，以及意象、意境的营造方法。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古典诗词歌赋概述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简要介绍中国古典诗词歌赋的发展历程和主要体裁。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通过具体作品解读，探讨古典诗词歌赋如何表达情感、描绘景物、抒发志向，以及所蕴含的哲理与人生智慧。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917" b="14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250" b="14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古典诗词歌赋创作技巧与意境表达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https://d.book118.com/927013116122006050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2024-09-23T06:05:52.703</cp:lastPrinted>
  <dcterms:created xsi:type="dcterms:W3CDTF">2024-09-22T22:05:52Z</dcterms:created>
  <dcterms:modified xsi:type="dcterms:W3CDTF">2024-09-22T22:05:54Z</dcterms:modified>
</cp:coreProperties>
</file>