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mp3" ContentType="audio/mp3"/>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4"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ct val="0"/>
              </a:spcBef>
              <a:spcAft>
                <a:spcPct val="0"/>
              </a:spcAft>
              <a:defRPr sz="1200">
                <a:latin typeface="+mn-lt"/>
              </a:defRPr>
            </a:lvl1pPr>
          </a:lstStyle>
          <a:p>
            <a:pPr marL="0" marR="0" lvl="0" indent="0" algn="l" defTabSz="4572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solidFill>
              <a:effectLst/>
              <a:uLnTx/>
              <a:uFillTx/>
              <a:latin typeface="+mn-lt"/>
              <a:ea typeface="+mn-ea"/>
              <a:cs typeface="+mn-cs"/>
            </a:endParaRPr>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eaLnBrk="1" fontAlgn="auto" hangingPunct="1">
              <a:spcBef>
                <a:spcPct val="0"/>
              </a:spcBef>
              <a:spcAft>
                <a:spcPct val="0"/>
              </a:spcAft>
              <a:defRPr sz="1200">
                <a:latin typeface="+mn-lt"/>
              </a:defRPr>
            </a:lvl1pPr>
          </a:lstStyle>
          <a:p>
            <a:pPr marL="0" marR="0" lvl="0" indent="0" algn="r" defTabSz="4572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solidFill>
              <a:effectLst/>
              <a:uLnTx/>
              <a:uFillTx/>
              <a:latin typeface="+mn-lt"/>
              <a:ea typeface="+mn-ea"/>
              <a:cs typeface="+mn-cs"/>
            </a:endParaRPr>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10245" name="备注占位符 4"/>
          <p:cNvSpPr>
            <a:spLocks noGrp="1"/>
          </p:cNvSpPr>
          <p:nvPr>
            <p:ph type="body" sz="quarter" idx="6"/>
          </p:nvPr>
        </p:nvSpPr>
        <p:spPr>
          <a:xfrm>
            <a:off x="685800" y="4400550"/>
            <a:ext cx="5486400" cy="3600450"/>
          </a:xfrm>
          <a:prstGeom prst="rect">
            <a:avLst/>
          </a:prstGeom>
          <a:noFill/>
          <a:ln w="9525">
            <a:noFill/>
          </a:ln>
        </p:spPr>
        <p:txBody>
          <a:bodyPr vert="horz" lIns="91440" tIns="45720" rIns="91440" bIns="45720" anchor="t"/>
          <a:lstStyle/>
          <a:p>
            <a:pPr lvl="0"/>
            <a:r>
              <a:rPr lang="zh-CN" altLang="en-US"/>
              <a:t>编辑母版文本样式</a:t>
            </a:r>
            <a:endParaRPr lang="zh-CN" altLang="en-US"/>
          </a:p>
          <a:p>
            <a:pPr lvl="1" indent="0"/>
            <a:r>
              <a:rPr lang="zh-CN" altLang="en-US"/>
              <a:t>第二级</a:t>
            </a:r>
            <a:endParaRPr lang="zh-CN" altLang="en-US"/>
          </a:p>
          <a:p>
            <a:pPr lvl="2" indent="0"/>
            <a:r>
              <a:rPr lang="zh-CN" altLang="en-US"/>
              <a:t>第三级</a:t>
            </a:r>
            <a:endParaRPr lang="zh-CN" altLang="en-US"/>
          </a:p>
          <a:p>
            <a:pPr lvl="3" indent="0"/>
            <a:r>
              <a:rPr lang="zh-CN" altLang="en-US"/>
              <a:t>第四级</a:t>
            </a:r>
            <a:endParaRPr lang="zh-CN" altLang="en-US"/>
          </a:p>
          <a:p>
            <a:pPr lvl="4" indent="0"/>
            <a:r>
              <a:rPr lang="zh-CN" altLang="en-US"/>
              <a:t>第五级</a:t>
            </a:r>
            <a:endParaRPr lang="zh-CN" altLang="en-US"/>
          </a:p>
        </p:txBody>
      </p:sp>
      <p:sp>
        <p:nvSpPr>
          <p:cNvPr id="6" name="页脚占位符 5"/>
          <p:cNvSpPr>
            <a:spLocks noGrp="1"/>
          </p:cNvSpPr>
          <p:nvPr>
            <p:ph type="ftr" sz="quarter" idx="4"/>
          </p:nvPr>
        </p:nvSpPr>
        <p:spPr>
          <a:xfrm>
            <a:off x="0" y="8685213"/>
            <a:ext cx="2971800" cy="458788"/>
          </a:xfrm>
          <a:prstGeom prst="rect">
            <a:avLst/>
          </a:prstGeom>
        </p:spPr>
        <p:txBody>
          <a:bodyPr vert="horz" lIns="91440" tIns="45720" rIns="91440" bIns="45720" rtlCol="0" anchor="b"/>
          <a:lstStyle>
            <a:lvl1pPr algn="l" eaLnBrk="1" fontAlgn="auto" hangingPunct="1">
              <a:spcBef>
                <a:spcPct val="0"/>
              </a:spcBef>
              <a:spcAft>
                <a:spcPct val="0"/>
              </a:spcAft>
              <a:defRPr sz="1200">
                <a:latin typeface="+mn-lt"/>
              </a:defRPr>
            </a:lvl1pPr>
          </a:lstStyle>
          <a:p>
            <a:pPr marL="0" marR="0" lvl="0" indent="0" algn="l" defTabSz="4572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solidFill>
              <a:effectLst/>
              <a:uLnTx/>
              <a:uFillTx/>
              <a:latin typeface="+mn-lt"/>
              <a:ea typeface="+mn-ea"/>
              <a:cs typeface="+mn-cs"/>
            </a:endParaRPr>
          </a:p>
        </p:txBody>
      </p:sp>
      <p:sp>
        <p:nvSpPr>
          <p:cNvPr id="7" name="灯片编号占位符 6"/>
          <p:cNvSpPr>
            <a:spLocks noGrp="1"/>
          </p:cNvSpPr>
          <p:nvPr>
            <p:ph type="sldNum" sz="quarter" idx="5"/>
          </p:nvPr>
        </p:nvSpPr>
        <p:spPr>
          <a:xfrm>
            <a:off x="3884613" y="8685213"/>
            <a:ext cx="2971800" cy="458788"/>
          </a:xfrm>
          <a:prstGeom prst="rect">
            <a:avLst/>
          </a:prstGeom>
        </p:spPr>
        <p:txBody>
          <a:bodyPr vert="horz" lIns="91440" tIns="45720" rIns="91440" bIns="45720" rtlCol="0" anchor="b"/>
          <a:lstStyle>
            <a:lvl1pPr algn="r" eaLnBrk="1" fontAlgn="auto" hangingPunct="1">
              <a:spcBef>
                <a:spcPct val="0"/>
              </a:spcBef>
              <a:spcAft>
                <a:spcPct val="0"/>
              </a:spcAft>
              <a:defRPr sz="1200">
                <a:latin typeface="+mn-lt"/>
              </a:defRPr>
            </a:lvl1pPr>
          </a:lstStyle>
          <a:p>
            <a:pPr marL="0" marR="0" lvl="0" indent="0" algn="r" defTabSz="457200" rtl="0" eaLnBrk="1" fontAlgn="auto" latinLnBrk="0" hangingPunct="1">
              <a:lnSpc>
                <a:spcPct val="100000"/>
              </a:lnSpc>
              <a:spcBef>
                <a:spcPct val="0"/>
              </a:spcBef>
              <a:spcAft>
                <a:spcPct val="0"/>
              </a:spcAft>
              <a:buClrTx/>
              <a:buSzTx/>
              <a:buFontTx/>
              <a:buNone/>
              <a:defRPr/>
            </a:pPr>
            <a:fld id="{36ED2800-2DB8-4962-939A-AFE5384AD94B}" type="slidenum">
              <a:rPr kumimoji="0" lang="zh-CN" altLang="en-US" sz="1200" b="0" i="0" u="none" strike="noStrike" kern="1200" cap="none" spc="0" normalizeH="0" baseline="0" noProof="0">
                <a:ln>
                  <a:noFill/>
                </a:ln>
                <a:solidFill>
                  <a:schemeClr val="tx1"/>
                </a:solidFill>
                <a:effectLst/>
                <a:uLnTx/>
                <a:uFillTx/>
                <a:latin typeface="+mn-lt"/>
                <a:ea typeface="+mn-ea"/>
                <a:cs typeface="+mn-cs"/>
              </a:rPr>
              <a:t/>
            </a:fld>
            <a:endParaRPr kumimoji="0" lang="zh-CN" altLang="en-US" sz="1200" b="0" i="0" u="none" strike="noStrike" kern="1200" cap="none" spc="0" normalizeH="0" baseline="0" noProof="0">
              <a:ln>
                <a:noFill/>
              </a:ln>
              <a:solidFill>
                <a:schemeClr val="tx1"/>
              </a:solidFill>
              <a:effectLst/>
              <a:uLnTx/>
              <a:uFillTx/>
              <a:latin typeface="+mn-lt"/>
              <a:ea typeface="+mn-ea"/>
              <a:cs typeface="+mn-cs"/>
            </a:endParaRPr>
          </a:p>
        </p:txBody>
      </p:sp>
    </p:spTree>
  </p:cSld>
  <p:clrMap bg1="lt1" tx1="dk1" bg2="lt2" tx2="dk2" accent1="accent1" accent2="accent2" accent3="accent3" accent4="accent4" accent5="accent5" accent6="accent6" hlink="hlink" folHlink="folHlink"/>
  <p:hf sldNum="0" hdr="0" ftr="0" dt="0"/>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txBox="1"/>
          <p:nvPr>
            <p:ph type="body"/>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png" /><Relationship Id="rId3"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image" Target="../media/image4.png" /><Relationship Id="rId3"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90428B7-F089-48D3-A6AB-F86CD82865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2C5826-5D09-4ADB-A536-423870B92C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C60E48D-A8FF-4250-8DC7-79DF2CC6DA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122BAFD-56B1-4C42-B7B6-0C0E6752FF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0D4D0D6-3268-40F0-81F1-057D6053F4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220E82A-89B1-40E2-8E3D-2F47765EF8A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024DFA9-040F-41B8-B63B-E9F40648A75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883583-8F0D-4BEC-A85C-E5FE2133A0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41D9BE-2DA1-4909-819F-75F4104768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C5A0ED-9A7B-46CD-9F22-EE0DF34F3E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985A0D-7118-4E61-905D-134290CDCF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spTree>
      <p:nvGrpSpPr>
        <p:cNvPr id="1" name=""/>
        <p:cNvGrpSpPr/>
        <p:nvPr/>
      </p:nvGrpSpPr>
      <p:grpSpPr>
        <a:xfrm>
          <a:off x="0" y="0"/>
          <a:ext cx="0" cy="0"/>
        </a:xfrm>
      </p:grpSpPr>
      <p:sp>
        <p:nvSpPr>
          <p:cNvPr id="7" name="矩形 6"/>
          <p:cNvSpPr/>
          <p:nvPr userDrawn="1"/>
        </p:nvSpPr>
        <p:spPr>
          <a:xfrm>
            <a:off x="-9525" y="-3175"/>
            <a:ext cx="12220575" cy="6875145"/>
          </a:xfrm>
          <a:prstGeom prst="rect">
            <a:avLst/>
          </a:prstGeom>
          <a:solidFill>
            <a:srgbClr val="1CAA3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ctr" defTabSz="4572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8" name="Rectangle 31"/>
          <p:cNvSpPr>
            <a:spLocks noChangeArrowheads="1"/>
          </p:cNvSpPr>
          <p:nvPr userDrawn="1"/>
        </p:nvSpPr>
        <p:spPr bwMode="auto">
          <a:xfrm>
            <a:off x="1009651" y="5183188"/>
            <a:ext cx="9956800" cy="333375"/>
          </a:xfrm>
          <a:prstGeom prst="rect">
            <a:avLst/>
          </a:prstGeom>
          <a:solidFill>
            <a:srgbClr val="1CAA39"/>
          </a:solidFill>
          <a:ln>
            <a:noFill/>
          </a:ln>
          <a:extLst>
            <a:ext uri="{91240B29-F687-4F45-9708-019B960494DF}">
              <a14:hiddenLine xmlns:a14="http://schemas.microsoft.com/office/drawing/2010/main" w="12700">
                <a:solidFill>
                  <a:srgbClr val="000000"/>
                </a:solidFill>
                <a:miter lim="800000"/>
                <a:headEnd/>
                <a:tailEnd/>
              </a14:hiddenLine>
            </a:ext>
          </a:extLst>
        </p:spPr>
        <p:txBody>
          <a:bodyPr anchor="ctr"/>
          <a:lstStyle>
            <a:defPPr>
              <a:defRPr lang="en-US"/>
            </a:defPPr>
            <a:lvl1pPr marL="0" lvl="0" indent="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742950" lvl="1" indent="-28575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1143000" lvl="2"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600200" lvl="3"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2057400" lvl="4"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514600" lvl="5"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971800" lvl="6"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429000" lvl="7"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886200" lvl="8"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ctr" defTabSz="1449070" rtl="0" eaLnBrk="1" fontAlgn="base" latinLnBrk="0" hangingPunct="1">
              <a:lnSpc>
                <a:spcPct val="150000"/>
              </a:lnSpc>
              <a:spcBef>
                <a:spcPct val="0"/>
              </a:spcBef>
              <a:spcAft>
                <a:spcPct val="0"/>
              </a:spcAft>
              <a:buClrTx/>
              <a:buSzTx/>
              <a:buFontTx/>
              <a:buNone/>
              <a:defRPr/>
            </a:pPr>
            <a:endParaRPr kumimoji="0" lang="en-US" altLang="zh-CN" sz="1800" b="0" i="0" u="none" strike="noStrike" kern="1200" cap="none" spc="0" normalizeH="0" baseline="0" noProof="0">
              <a:ln>
                <a:noFill/>
              </a:ln>
              <a:solidFill>
                <a:srgbClr val="FFFFFF"/>
              </a:solidFill>
              <a:effectLst/>
              <a:uLnTx/>
              <a:uFillTx/>
              <a:latin typeface="Arial" pitchFamily="34" charset="0"/>
              <a:ea typeface="微软雅黑" panose="020b0503020204020204" pitchFamily="34" charset="-122"/>
              <a:cs typeface="+mn-cs"/>
              <a:sym typeface="Arial" pitchFamily="34" charset="0"/>
            </a:endParaRPr>
          </a:p>
        </p:txBody>
      </p:sp>
      <p:pic>
        <p:nvPicPr>
          <p:cNvPr id="2052" name="图片 8"/>
          <p:cNvPicPr>
            <a:picLocks noChangeAspect="1"/>
          </p:cNvPicPr>
          <p:nvPr userDrawn="1"/>
        </p:nvPicPr>
        <p:blipFill>
          <a:blip r:embed="rId1"/>
          <a:srcRect l="4321" r="2797" b="35915"/>
          <a:stretch>
            <a:fillRect/>
          </a:stretch>
        </p:blipFill>
        <p:spPr>
          <a:xfrm>
            <a:off x="0" y="5818188"/>
            <a:ext cx="12211051" cy="1039812"/>
          </a:xfrm>
          <a:prstGeom prst="rect">
            <a:avLst/>
          </a:prstGeom>
          <a:noFill/>
          <a:ln w="9525">
            <a:noFill/>
          </a:ln>
        </p:spPr>
      </p:pic>
      <p:grpSp>
        <p:nvGrpSpPr>
          <p:cNvPr id="10" name="组合 58"/>
          <p:cNvGrpSpPr/>
          <p:nvPr userDrawn="1"/>
        </p:nvGrpSpPr>
        <p:grpSpPr>
          <a:xfrm>
            <a:off x="0" y="156450"/>
            <a:ext cx="427185" cy="372976"/>
            <a:chExt cx="454152" cy="521208"/>
          </a:xfrm>
          <a:solidFill>
            <a:srgbClr val="3B8B04"/>
          </a:solidFill>
        </p:grpSpPr>
        <p:sp>
          <p:nvSpPr>
            <p:cNvPr id="11" name="矩形 59"/>
            <p:cNvSpPr>
              <a:spLocks noChangeArrowheads="1"/>
            </p:cNvSpPr>
            <p:nvPr/>
          </p:nvSpPr>
          <p:spPr bwMode="auto">
            <a:xfrm>
              <a:off x="0" y="0"/>
              <a:ext cx="301752" cy="52120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en-US"/>
              </a:defPPr>
              <a:lvl1pPr marL="0" lvl="0" indent="0" algn="l" defTabSz="457200" rtl="0" eaLnBrk="1" fontAlgn="base" latinLnBrk="0" hangingPunct="1">
                <a:lnSpc>
                  <a:spcPct val="90000"/>
                </a:lnSpc>
                <a:spcBef>
                  <a:spcPts val="1000"/>
                </a:spcBef>
                <a:spcAft>
                  <a:spcPct val="0"/>
                </a:spcAft>
                <a:buChar char="•"/>
                <a:defRPr sz="2800" b="0" i="0" u="none" kern="1200" baseline="0">
                  <a:solidFill>
                    <a:schemeClr val="tx1"/>
                  </a:solidFill>
                  <a:latin typeface="Calibri" panose="020f0502020204030204" pitchFamily="34" charset="0"/>
                  <a:ea typeface="宋体" panose="02010600030101010101" pitchFamily="2" charset="-122"/>
                  <a:cs typeface="+mn-cs"/>
                </a:defRPr>
              </a:lvl1pPr>
              <a:lvl2pPr marL="742950" lvl="1" indent="-285750" algn="l" defTabSz="457200" rtl="0" eaLnBrk="1" fontAlgn="base" latinLnBrk="0" hangingPunct="1">
                <a:lnSpc>
                  <a:spcPct val="90000"/>
                </a:lnSpc>
                <a:spcBef>
                  <a:spcPts val="500"/>
                </a:spcBef>
                <a:spcAft>
                  <a:spcPct val="0"/>
                </a:spcAft>
                <a:buChar char="•"/>
                <a:defRPr sz="2400" b="0" i="0" u="none" kern="1200" baseline="0">
                  <a:solidFill>
                    <a:schemeClr val="tx1"/>
                  </a:solidFill>
                  <a:latin typeface="Calibri" panose="020f0502020204030204" pitchFamily="34" charset="0"/>
                  <a:ea typeface="宋体" panose="02010600030101010101" pitchFamily="2" charset="-122"/>
                  <a:cs typeface="+mn-cs"/>
                </a:defRPr>
              </a:lvl2pPr>
              <a:lvl3pPr marL="1143000" lvl="2" indent="-228600" algn="l" defTabSz="457200" rtl="0" eaLnBrk="1" fontAlgn="base" latinLnBrk="0" hangingPunct="1">
                <a:lnSpc>
                  <a:spcPct val="90000"/>
                </a:lnSpc>
                <a:spcBef>
                  <a:spcPts val="500"/>
                </a:spcBef>
                <a:spcAft>
                  <a:spcPct val="0"/>
                </a:spcAft>
                <a:buChar char="•"/>
                <a:defRPr sz="2000" b="0" i="0" u="none" kern="1200" baseline="0">
                  <a:solidFill>
                    <a:schemeClr val="tx1"/>
                  </a:solidFill>
                  <a:latin typeface="Calibri" panose="020f0502020204030204" pitchFamily="34" charset="0"/>
                  <a:ea typeface="宋体" panose="02010600030101010101" pitchFamily="2" charset="-122"/>
                  <a:cs typeface="+mn-cs"/>
                </a:defRPr>
              </a:lvl3pPr>
              <a:lvl4pPr marL="1600200" lvl="3" indent="-228600" algn="l" defTabSz="457200" rtl="0" eaLnBrk="1" fontAlgn="base" latinLnBrk="0" hangingPunct="1">
                <a:lnSpc>
                  <a:spcPct val="90000"/>
                </a:lnSpc>
                <a:spcBef>
                  <a:spcPts val="500"/>
                </a:spcBef>
                <a:spcAft>
                  <a:spcPct val="0"/>
                </a:spcAft>
                <a:buChar char="•"/>
                <a:defRPr b="0" i="0" u="none" kern="1200" baseline="0">
                  <a:solidFill>
                    <a:schemeClr val="tx1"/>
                  </a:solidFill>
                  <a:latin typeface="Calibri" panose="020f0502020204030204" pitchFamily="34" charset="0"/>
                  <a:ea typeface="宋体" panose="02010600030101010101" pitchFamily="2" charset="-122"/>
                  <a:cs typeface="+mn-cs"/>
                </a:defRPr>
              </a:lvl4pPr>
              <a:lvl5pPr marL="2057400" lvl="4" indent="-228600" algn="l" defTabSz="457200" rtl="0" eaLnBrk="1" fontAlgn="base" latinLnBrk="0" hangingPunct="1">
                <a:lnSpc>
                  <a:spcPct val="90000"/>
                </a:lnSpc>
                <a:spcBef>
                  <a:spcPts val="500"/>
                </a:spcBef>
                <a:spcAft>
                  <a:spcPct val="0"/>
                </a:spcAft>
                <a:buChar char="•"/>
                <a:defRPr b="0" i="0" u="none" kern="1200" baseline="0">
                  <a:solidFill>
                    <a:schemeClr val="tx1"/>
                  </a:solidFill>
                  <a:latin typeface="Calibri" panose="020f0502020204030204" pitchFamily="34" charset="0"/>
                  <a:ea typeface="宋体" panose="02010600030101010101" pitchFamily="2" charset="-122"/>
                  <a:cs typeface="+mn-cs"/>
                </a:defRPr>
              </a:lvl5pPr>
              <a:lvl6pPr marL="2514600" lvl="5" indent="-228600" algn="l" defTabSz="457200" rtl="0" eaLnBrk="0" fontAlgn="base" latinLnBrk="0" hangingPunct="0">
                <a:lnSpc>
                  <a:spcPct val="90000"/>
                </a:lnSpc>
                <a:spcBef>
                  <a:spcPts val="500"/>
                </a:spcBef>
                <a:spcAft>
                  <a:spcPct val="0"/>
                </a:spcAft>
                <a:buFont typeface="Arial" pitchFamily="34" charset="0"/>
                <a:buChar char="•"/>
                <a:defRPr b="0" i="0" u="none" kern="1200" baseline="0">
                  <a:solidFill>
                    <a:schemeClr val="tx1"/>
                  </a:solidFill>
                  <a:latin typeface="Calibri" panose="020f0502020204030204" pitchFamily="34" charset="0"/>
                  <a:ea typeface="宋体" panose="02010600030101010101" pitchFamily="2" charset="-122"/>
                  <a:cs typeface="+mn-cs"/>
                </a:defRPr>
              </a:lvl6pPr>
              <a:lvl7pPr marL="2971800" lvl="6" indent="-228600" algn="l" defTabSz="457200" rtl="0" eaLnBrk="0" fontAlgn="base" latinLnBrk="0" hangingPunct="0">
                <a:lnSpc>
                  <a:spcPct val="90000"/>
                </a:lnSpc>
                <a:spcBef>
                  <a:spcPts val="500"/>
                </a:spcBef>
                <a:spcAft>
                  <a:spcPct val="0"/>
                </a:spcAft>
                <a:buFont typeface="Arial" pitchFamily="34" charset="0"/>
                <a:buChar char="•"/>
                <a:defRPr b="0" i="0" u="none" kern="1200" baseline="0">
                  <a:solidFill>
                    <a:schemeClr val="tx1"/>
                  </a:solidFill>
                  <a:latin typeface="Calibri" panose="020f0502020204030204" pitchFamily="34" charset="0"/>
                  <a:ea typeface="宋体" panose="02010600030101010101" pitchFamily="2" charset="-122"/>
                  <a:cs typeface="+mn-cs"/>
                </a:defRPr>
              </a:lvl7pPr>
              <a:lvl8pPr marL="3429000" lvl="7" indent="-228600" algn="l" defTabSz="457200" rtl="0" eaLnBrk="0" fontAlgn="base" latinLnBrk="0" hangingPunct="0">
                <a:lnSpc>
                  <a:spcPct val="90000"/>
                </a:lnSpc>
                <a:spcBef>
                  <a:spcPts val="500"/>
                </a:spcBef>
                <a:spcAft>
                  <a:spcPct val="0"/>
                </a:spcAft>
                <a:buFont typeface="Arial" pitchFamily="34" charset="0"/>
                <a:buChar char="•"/>
                <a:defRPr b="0" i="0" u="none" kern="1200" baseline="0">
                  <a:solidFill>
                    <a:schemeClr val="tx1"/>
                  </a:solidFill>
                  <a:latin typeface="Calibri" panose="020f0502020204030204" pitchFamily="34" charset="0"/>
                  <a:ea typeface="宋体" panose="02010600030101010101" pitchFamily="2" charset="-122"/>
                  <a:cs typeface="+mn-cs"/>
                </a:defRPr>
              </a:lvl8pPr>
              <a:lvl9pPr marL="3886200" lvl="8" indent="-228600" algn="l" defTabSz="457200" rtl="0" eaLnBrk="0" fontAlgn="base" latinLnBrk="0" hangingPunct="0">
                <a:lnSpc>
                  <a:spcPct val="90000"/>
                </a:lnSpc>
                <a:spcBef>
                  <a:spcPts val="500"/>
                </a:spcBef>
                <a:spcAft>
                  <a:spcPct val="0"/>
                </a:spcAft>
                <a:buFont typeface="Arial" pitchFamily="34" charset="0"/>
                <a:buChar char="•"/>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09955" rtl="0" eaLnBrk="1" fontAlgn="auto" latinLnBrk="0" hangingPunct="1">
                <a:lnSpc>
                  <a:spcPct val="100000"/>
                </a:lnSpc>
                <a:spcBef>
                  <a:spcPct val="0"/>
                </a:spcBef>
                <a:spcAft>
                  <a:spcPct val="0"/>
                </a:spcAft>
                <a:buClrTx/>
                <a:buSzTx/>
                <a:buFont typeface="Arial" pitchFamily="34" charset="0"/>
                <a:buNone/>
                <a:defRPr/>
              </a:pPr>
              <a:endParaRPr kumimoji="0" lang="zh-CN" altLang="en-US" sz="1315" b="0" i="0" u="none" strike="noStrike" kern="1200" cap="none" spc="0" normalizeH="0" baseline="0" noProof="0">
                <a:ln>
                  <a:noFill/>
                </a:ln>
                <a:solidFill>
                  <a:srgbClr val="FFFFFF"/>
                </a:solidFill>
                <a:effectLst/>
                <a:uLnTx/>
                <a:uFillTx/>
                <a:latin typeface="Calibri" panose="020f0502020204030204" pitchFamily="34" charset="0"/>
                <a:ea typeface="宋体" panose="02010600030101010101" pitchFamily="2" charset="-122"/>
                <a:cs typeface="+mn-cs"/>
              </a:endParaRPr>
            </a:p>
          </p:txBody>
        </p:sp>
        <p:sp>
          <p:nvSpPr>
            <p:cNvPr id="12" name="矩形 60"/>
            <p:cNvSpPr>
              <a:spLocks noChangeArrowheads="1"/>
            </p:cNvSpPr>
            <p:nvPr/>
          </p:nvSpPr>
          <p:spPr bwMode="auto">
            <a:xfrm>
              <a:off x="301752" y="0"/>
              <a:ext cx="152400" cy="52120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en-US"/>
              </a:defPPr>
              <a:lvl1pPr marL="0" lvl="0" indent="0" algn="l" defTabSz="457200" rtl="0" eaLnBrk="1" fontAlgn="base" latinLnBrk="0" hangingPunct="1">
                <a:lnSpc>
                  <a:spcPct val="90000"/>
                </a:lnSpc>
                <a:spcBef>
                  <a:spcPts val="1000"/>
                </a:spcBef>
                <a:spcAft>
                  <a:spcPct val="0"/>
                </a:spcAft>
                <a:buChar char="•"/>
                <a:defRPr sz="2800" b="0" i="0" u="none" kern="1200" baseline="0">
                  <a:solidFill>
                    <a:schemeClr val="tx1"/>
                  </a:solidFill>
                  <a:latin typeface="Calibri" panose="020f0502020204030204" pitchFamily="34" charset="0"/>
                  <a:ea typeface="宋体" panose="02010600030101010101" pitchFamily="2" charset="-122"/>
                  <a:cs typeface="+mn-cs"/>
                </a:defRPr>
              </a:lvl1pPr>
              <a:lvl2pPr marL="742950" lvl="1" indent="-285750" algn="l" defTabSz="457200" rtl="0" eaLnBrk="1" fontAlgn="base" latinLnBrk="0" hangingPunct="1">
                <a:lnSpc>
                  <a:spcPct val="90000"/>
                </a:lnSpc>
                <a:spcBef>
                  <a:spcPts val="500"/>
                </a:spcBef>
                <a:spcAft>
                  <a:spcPct val="0"/>
                </a:spcAft>
                <a:buChar char="•"/>
                <a:defRPr sz="2400" b="0" i="0" u="none" kern="1200" baseline="0">
                  <a:solidFill>
                    <a:schemeClr val="tx1"/>
                  </a:solidFill>
                  <a:latin typeface="Calibri" panose="020f0502020204030204" pitchFamily="34" charset="0"/>
                  <a:ea typeface="宋体" panose="02010600030101010101" pitchFamily="2" charset="-122"/>
                  <a:cs typeface="+mn-cs"/>
                </a:defRPr>
              </a:lvl2pPr>
              <a:lvl3pPr marL="1143000" lvl="2" indent="-228600" algn="l" defTabSz="457200" rtl="0" eaLnBrk="1" fontAlgn="base" latinLnBrk="0" hangingPunct="1">
                <a:lnSpc>
                  <a:spcPct val="90000"/>
                </a:lnSpc>
                <a:spcBef>
                  <a:spcPts val="500"/>
                </a:spcBef>
                <a:spcAft>
                  <a:spcPct val="0"/>
                </a:spcAft>
                <a:buChar char="•"/>
                <a:defRPr sz="2000" b="0" i="0" u="none" kern="1200" baseline="0">
                  <a:solidFill>
                    <a:schemeClr val="tx1"/>
                  </a:solidFill>
                  <a:latin typeface="Calibri" panose="020f0502020204030204" pitchFamily="34" charset="0"/>
                  <a:ea typeface="宋体" panose="02010600030101010101" pitchFamily="2" charset="-122"/>
                  <a:cs typeface="+mn-cs"/>
                </a:defRPr>
              </a:lvl3pPr>
              <a:lvl4pPr marL="1600200" lvl="3" indent="-228600" algn="l" defTabSz="457200" rtl="0" eaLnBrk="1" fontAlgn="base" latinLnBrk="0" hangingPunct="1">
                <a:lnSpc>
                  <a:spcPct val="90000"/>
                </a:lnSpc>
                <a:spcBef>
                  <a:spcPts val="500"/>
                </a:spcBef>
                <a:spcAft>
                  <a:spcPct val="0"/>
                </a:spcAft>
                <a:buChar char="•"/>
                <a:defRPr b="0" i="0" u="none" kern="1200" baseline="0">
                  <a:solidFill>
                    <a:schemeClr val="tx1"/>
                  </a:solidFill>
                  <a:latin typeface="Calibri" panose="020f0502020204030204" pitchFamily="34" charset="0"/>
                  <a:ea typeface="宋体" panose="02010600030101010101" pitchFamily="2" charset="-122"/>
                  <a:cs typeface="+mn-cs"/>
                </a:defRPr>
              </a:lvl4pPr>
              <a:lvl5pPr marL="2057400" lvl="4" indent="-228600" algn="l" defTabSz="457200" rtl="0" eaLnBrk="1" fontAlgn="base" latinLnBrk="0" hangingPunct="1">
                <a:lnSpc>
                  <a:spcPct val="90000"/>
                </a:lnSpc>
                <a:spcBef>
                  <a:spcPts val="500"/>
                </a:spcBef>
                <a:spcAft>
                  <a:spcPct val="0"/>
                </a:spcAft>
                <a:buChar char="•"/>
                <a:defRPr b="0" i="0" u="none" kern="1200" baseline="0">
                  <a:solidFill>
                    <a:schemeClr val="tx1"/>
                  </a:solidFill>
                  <a:latin typeface="Calibri" panose="020f0502020204030204" pitchFamily="34" charset="0"/>
                  <a:ea typeface="宋体" panose="02010600030101010101" pitchFamily="2" charset="-122"/>
                  <a:cs typeface="+mn-cs"/>
                </a:defRPr>
              </a:lvl5pPr>
              <a:lvl6pPr marL="2514600" lvl="5" indent="-228600" algn="l" defTabSz="457200" rtl="0" eaLnBrk="0" fontAlgn="base" latinLnBrk="0" hangingPunct="0">
                <a:lnSpc>
                  <a:spcPct val="90000"/>
                </a:lnSpc>
                <a:spcBef>
                  <a:spcPts val="500"/>
                </a:spcBef>
                <a:spcAft>
                  <a:spcPct val="0"/>
                </a:spcAft>
                <a:buFont typeface="Arial" pitchFamily="34" charset="0"/>
                <a:buChar char="•"/>
                <a:defRPr b="0" i="0" u="none" kern="1200" baseline="0">
                  <a:solidFill>
                    <a:schemeClr val="tx1"/>
                  </a:solidFill>
                  <a:latin typeface="Calibri" panose="020f0502020204030204" pitchFamily="34" charset="0"/>
                  <a:ea typeface="宋体" panose="02010600030101010101" pitchFamily="2" charset="-122"/>
                  <a:cs typeface="+mn-cs"/>
                </a:defRPr>
              </a:lvl6pPr>
              <a:lvl7pPr marL="2971800" lvl="6" indent="-228600" algn="l" defTabSz="457200" rtl="0" eaLnBrk="0" fontAlgn="base" latinLnBrk="0" hangingPunct="0">
                <a:lnSpc>
                  <a:spcPct val="90000"/>
                </a:lnSpc>
                <a:spcBef>
                  <a:spcPts val="500"/>
                </a:spcBef>
                <a:spcAft>
                  <a:spcPct val="0"/>
                </a:spcAft>
                <a:buFont typeface="Arial" pitchFamily="34" charset="0"/>
                <a:buChar char="•"/>
                <a:defRPr b="0" i="0" u="none" kern="1200" baseline="0">
                  <a:solidFill>
                    <a:schemeClr val="tx1"/>
                  </a:solidFill>
                  <a:latin typeface="Calibri" panose="020f0502020204030204" pitchFamily="34" charset="0"/>
                  <a:ea typeface="宋体" panose="02010600030101010101" pitchFamily="2" charset="-122"/>
                  <a:cs typeface="+mn-cs"/>
                </a:defRPr>
              </a:lvl7pPr>
              <a:lvl8pPr marL="3429000" lvl="7" indent="-228600" algn="l" defTabSz="457200" rtl="0" eaLnBrk="0" fontAlgn="base" latinLnBrk="0" hangingPunct="0">
                <a:lnSpc>
                  <a:spcPct val="90000"/>
                </a:lnSpc>
                <a:spcBef>
                  <a:spcPts val="500"/>
                </a:spcBef>
                <a:spcAft>
                  <a:spcPct val="0"/>
                </a:spcAft>
                <a:buFont typeface="Arial" pitchFamily="34" charset="0"/>
                <a:buChar char="•"/>
                <a:defRPr b="0" i="0" u="none" kern="1200" baseline="0">
                  <a:solidFill>
                    <a:schemeClr val="tx1"/>
                  </a:solidFill>
                  <a:latin typeface="Calibri" panose="020f0502020204030204" pitchFamily="34" charset="0"/>
                  <a:ea typeface="宋体" panose="02010600030101010101" pitchFamily="2" charset="-122"/>
                  <a:cs typeface="+mn-cs"/>
                </a:defRPr>
              </a:lvl8pPr>
              <a:lvl9pPr marL="3886200" lvl="8" indent="-228600" algn="l" defTabSz="457200" rtl="0" eaLnBrk="0" fontAlgn="base" latinLnBrk="0" hangingPunct="0">
                <a:lnSpc>
                  <a:spcPct val="90000"/>
                </a:lnSpc>
                <a:spcBef>
                  <a:spcPts val="500"/>
                </a:spcBef>
                <a:spcAft>
                  <a:spcPct val="0"/>
                </a:spcAft>
                <a:buFont typeface="Arial" pitchFamily="34" charset="0"/>
                <a:buChar char="•"/>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09955" rtl="0" eaLnBrk="1" fontAlgn="auto" latinLnBrk="0" hangingPunct="1">
                <a:lnSpc>
                  <a:spcPct val="100000"/>
                </a:lnSpc>
                <a:spcBef>
                  <a:spcPct val="0"/>
                </a:spcBef>
                <a:spcAft>
                  <a:spcPct val="0"/>
                </a:spcAft>
                <a:buClrTx/>
                <a:buSzTx/>
                <a:buFont typeface="Arial" pitchFamily="34" charset="0"/>
                <a:buNone/>
                <a:defRPr/>
              </a:pPr>
              <a:endParaRPr kumimoji="0" lang="zh-CN" altLang="en-US" sz="1315" b="0" i="0" u="none" strike="noStrike" kern="1200" cap="none" spc="0" normalizeH="0" baseline="0" noProof="0">
                <a:ln>
                  <a:noFill/>
                </a:ln>
                <a:solidFill>
                  <a:srgbClr val="FFFFFF"/>
                </a:solidFill>
                <a:effectLst/>
                <a:uLnTx/>
                <a:uFillTx/>
                <a:latin typeface="Calibri" panose="020f0502020204030204" pitchFamily="34" charset="0"/>
                <a:ea typeface="宋体" panose="02010600030101010101" pitchFamily="2" charset="-122"/>
                <a:cs typeface="+mn-cs"/>
              </a:endParaRPr>
            </a:p>
          </p:txBody>
        </p:sp>
      </p:grpSp>
      <p:sp>
        <p:nvSpPr>
          <p:cNvPr id="13" name="圆角矩形 10"/>
          <p:cNvSpPr/>
          <p:nvPr userDrawn="1"/>
        </p:nvSpPr>
        <p:spPr>
          <a:xfrm>
            <a:off x="1009651" y="1201738"/>
            <a:ext cx="9956800" cy="1057275"/>
          </a:xfrm>
          <a:prstGeom prst="roundRect">
            <a:avLst>
              <a:gd name="adj" fmla="val 0"/>
            </a:avLst>
          </a:prstGeom>
          <a:gradFill flip="none" rotWithShape="1">
            <a:gsLst>
              <a:gs pos="6000">
                <a:sysClr val="window" lastClr="FFFFFF">
                  <a:lumMod val="95000"/>
                  <a:shade val="67500"/>
                  <a:satMod val="115000"/>
                </a:sysClr>
              </a:gs>
              <a:gs pos="100000">
                <a:srgbClr val="E4E4E4"/>
              </a:gs>
              <a:gs pos="80000">
                <a:srgbClr val="F1F1F1"/>
              </a:gs>
              <a:gs pos="43000">
                <a:sysClr val="window" lastClr="FFFFFF"/>
              </a:gs>
            </a:gsLst>
            <a:lin ang="8100000" scaled="1"/>
          </a:gradFill>
          <a:ln w="12700" cap="flat" cmpd="sng" algn="ctr">
            <a:solidFill>
              <a:sysClr val="window" lastClr="FFFFFF"/>
            </a:solidFill>
            <a:prstDash val="solid"/>
          </a:ln>
          <a:effectLst>
            <a:outerShdw blurRad="279400" algn="ctr" rotWithShape="0">
              <a:prstClr val="black">
                <a:alpha val="11000"/>
              </a:prstClr>
            </a:outerShdw>
          </a:effectLst>
        </p:spPr>
        <p:txBody>
          <a:bodyPr anchor="ct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ctr" defTabSz="909955" rtl="0" eaLnBrk="1" fontAlgn="auto" latinLnBrk="0" hangingPunct="1">
              <a:lnSpc>
                <a:spcPct val="100000"/>
              </a:lnSpc>
              <a:spcBef>
                <a:spcPct val="0"/>
              </a:spcBef>
              <a:spcAft>
                <a:spcPct val="0"/>
              </a:spcAft>
              <a:buClrTx/>
              <a:buSzTx/>
              <a:buFontTx/>
              <a:buNone/>
              <a:defRPr/>
            </a:pPr>
            <a:endParaRPr kumimoji="0" lang="zh-CN" altLang="en-US" sz="2350" b="0" i="0" u="none" strike="noStrike" kern="0" cap="none" spc="0" normalizeH="0" baseline="0" noProof="0">
              <a:ln>
                <a:noFill/>
              </a:ln>
              <a:solidFill>
                <a:srgbClr val="262626">
                  <a:lumMod val="90000"/>
                  <a:lumOff val="10000"/>
                </a:srgbClr>
              </a:solidFill>
              <a:effectLst/>
              <a:uLnTx/>
              <a:uFillTx/>
              <a:latin typeface="+mn-lt"/>
              <a:ea typeface="微软雅黑" panose="020b0503020204020204" pitchFamily="34" charset="-122"/>
              <a:cs typeface="+mn-cs"/>
            </a:endParaRPr>
          </a:p>
        </p:txBody>
      </p:sp>
      <p:sp>
        <p:nvSpPr>
          <p:cNvPr id="15" name="Rectangle 31"/>
          <p:cNvSpPr>
            <a:spLocks noChangeArrowheads="1"/>
          </p:cNvSpPr>
          <p:nvPr userDrawn="1"/>
        </p:nvSpPr>
        <p:spPr bwMode="auto">
          <a:xfrm>
            <a:off x="1009651" y="2595563"/>
            <a:ext cx="9956800" cy="2754313"/>
          </a:xfrm>
          <a:prstGeom prst="rect">
            <a:avLst/>
          </a:prstGeom>
          <a:solidFill>
            <a:srgbClr val="FFFCF5"/>
          </a:solidFill>
          <a:ln>
            <a:noFill/>
          </a:ln>
          <a:extLst>
            <a:ext uri="{91240B29-F687-4F45-9708-019B960494DF}">
              <a14:hiddenLine xmlns:a14="http://schemas.microsoft.com/office/drawing/2010/main" w="12700">
                <a:solidFill>
                  <a:srgbClr val="000000"/>
                </a:solidFill>
                <a:miter lim="800000"/>
                <a:headEnd/>
                <a:tailEnd/>
              </a14:hiddenLine>
            </a:ext>
          </a:extLst>
        </p:spPr>
        <p:txBody>
          <a:bodyPr anchor="ctr"/>
          <a:lstStyle>
            <a:defPPr>
              <a:defRPr lang="en-US"/>
            </a:defPPr>
            <a:lvl1pPr marL="0" lvl="0" indent="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742950" lvl="1" indent="-28575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1143000" lvl="2"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600200" lvl="3"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2057400" lvl="4"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514600" lvl="5"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971800" lvl="6"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429000" lvl="7"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886200" lvl="8"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ctr" defTabSz="1449070" rtl="0" eaLnBrk="1" fontAlgn="base" latinLnBrk="0" hangingPunct="1">
              <a:lnSpc>
                <a:spcPct val="150000"/>
              </a:lnSpc>
              <a:spcBef>
                <a:spcPct val="0"/>
              </a:spcBef>
              <a:spcAft>
                <a:spcPct val="0"/>
              </a:spcAft>
              <a:buClrTx/>
              <a:buSzTx/>
              <a:buFontTx/>
              <a:buNone/>
              <a:defRPr/>
            </a:pPr>
            <a:endParaRPr kumimoji="0" lang="en-US" altLang="zh-CN" sz="1800" b="0" i="0" u="none" strike="noStrike" kern="1200" cap="none" spc="0" normalizeH="0" baseline="0" noProof="0">
              <a:ln>
                <a:noFill/>
              </a:ln>
              <a:solidFill>
                <a:srgbClr val="FFFFFF"/>
              </a:solidFill>
              <a:effectLst/>
              <a:uLnTx/>
              <a:uFillTx/>
              <a:latin typeface="Arial" pitchFamily="34" charset="0"/>
              <a:ea typeface="微软雅黑" panose="020b0503020204020204" pitchFamily="34" charset="-122"/>
              <a:cs typeface="+mn-cs"/>
              <a:sym typeface="Arial" pitchFamily="34" charset="0"/>
            </a:endParaRPr>
          </a:p>
        </p:txBody>
      </p:sp>
      <p:sp>
        <p:nvSpPr>
          <p:cNvPr id="16" name="Rectangle 31"/>
          <p:cNvSpPr>
            <a:spLocks noChangeArrowheads="1"/>
          </p:cNvSpPr>
          <p:nvPr userDrawn="1"/>
        </p:nvSpPr>
        <p:spPr bwMode="auto">
          <a:xfrm>
            <a:off x="1009651" y="5183188"/>
            <a:ext cx="9956800" cy="203200"/>
          </a:xfrm>
          <a:prstGeom prst="rect">
            <a:avLst/>
          </a:prstGeom>
          <a:solidFill>
            <a:srgbClr val="FFBF00"/>
          </a:solidFill>
          <a:ln>
            <a:noFill/>
          </a:ln>
          <a:extLst>
            <a:ext uri="{91240B29-F687-4F45-9708-019B960494DF}">
              <a14:hiddenLine xmlns:a14="http://schemas.microsoft.com/office/drawing/2010/main" w="12700">
                <a:solidFill>
                  <a:srgbClr val="000000"/>
                </a:solidFill>
                <a:miter lim="800000"/>
                <a:headEnd/>
                <a:tailEnd/>
              </a14:hiddenLine>
            </a:ext>
          </a:extLst>
        </p:spPr>
        <p:txBody>
          <a:bodyPr anchor="ctr"/>
          <a:lstStyle>
            <a:defPPr>
              <a:defRPr lang="en-US"/>
            </a:defPPr>
            <a:lvl1pPr marL="0" lvl="0" indent="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742950" lvl="1" indent="-28575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1143000" lvl="2"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600200" lvl="3"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2057400" lvl="4"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514600" lvl="5"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971800" lvl="6"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429000" lvl="7"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886200" lvl="8"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ctr" defTabSz="1449070" rtl="0" eaLnBrk="1" fontAlgn="base" latinLnBrk="0" hangingPunct="1">
              <a:lnSpc>
                <a:spcPct val="150000"/>
              </a:lnSpc>
              <a:spcBef>
                <a:spcPct val="0"/>
              </a:spcBef>
              <a:spcAft>
                <a:spcPct val="0"/>
              </a:spcAft>
              <a:buClrTx/>
              <a:buSzTx/>
              <a:buFontTx/>
              <a:buNone/>
              <a:defRPr/>
            </a:pPr>
            <a:endParaRPr kumimoji="0" lang="en-US" altLang="zh-CN" sz="1800" b="0" i="0" u="none" strike="noStrike" kern="1200" cap="none" spc="0" normalizeH="0" baseline="0" noProof="0">
              <a:ln>
                <a:noFill/>
              </a:ln>
              <a:solidFill>
                <a:srgbClr val="FFFFFF"/>
              </a:solidFill>
              <a:effectLst/>
              <a:uLnTx/>
              <a:uFillTx/>
              <a:latin typeface="Arial" pitchFamily="34" charset="0"/>
              <a:ea typeface="微软雅黑" panose="020b0503020204020204" pitchFamily="34" charset="-122"/>
              <a:cs typeface="+mn-cs"/>
              <a:sym typeface="Arial" pitchFamily="34" charset="0"/>
            </a:endParaRPr>
          </a:p>
        </p:txBody>
      </p:sp>
      <p:sp>
        <p:nvSpPr>
          <p:cNvPr id="17" name="圆角矩形 21"/>
          <p:cNvSpPr/>
          <p:nvPr userDrawn="1"/>
        </p:nvSpPr>
        <p:spPr>
          <a:xfrm>
            <a:off x="1122400" y="1279231"/>
            <a:ext cx="2328439" cy="902239"/>
          </a:xfrm>
          <a:prstGeom prst="roundRect">
            <a:avLst>
              <a:gd name="adj" fmla="val 10880"/>
            </a:avLst>
          </a:prstGeom>
          <a:solidFill>
            <a:srgbClr val="1CAA39"/>
          </a:solidFill>
          <a:ln w="25400" cap="flat" cmpd="sng" algn="ctr">
            <a:noFill/>
            <a:prstDash val="solid"/>
          </a:ln>
          <a:effectLst>
            <a:innerShdw blurRad="63500" dist="50800" dir="13500000">
              <a:prstClr val="black">
                <a:alpha val="50000"/>
              </a:prstClr>
            </a:innerShdw>
          </a:effectLst>
        </p:spPr>
        <p:txBody>
          <a:bodyPr anchor="ct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ctr" defTabSz="909955" rtl="0" eaLnBrk="1" fontAlgn="auto" latinLnBrk="0" hangingPunct="1">
              <a:lnSpc>
                <a:spcPct val="120000"/>
              </a:lnSpc>
              <a:spcBef>
                <a:spcPct val="0"/>
              </a:spcBef>
              <a:spcAft>
                <a:spcPct val="0"/>
              </a:spcAft>
              <a:buClrTx/>
              <a:buSzTx/>
              <a:buFontTx/>
              <a:buNone/>
              <a:defRPr/>
            </a:pPr>
            <a:endParaRPr kumimoji="0" lang="zh-CN" altLang="en-US" sz="1410"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cs"/>
            </a:endParaRPr>
          </a:p>
        </p:txBody>
      </p:sp>
      <p:pic>
        <p:nvPicPr>
          <p:cNvPr id="2059" name="图片 17"/>
          <p:cNvPicPr>
            <a:picLocks noChangeAspect="1"/>
          </p:cNvPicPr>
          <p:nvPr userDrawn="1"/>
        </p:nvPicPr>
        <p:blipFill>
          <a:blip r:embed="rId2"/>
          <a:stretch>
            <a:fillRect/>
          </a:stretch>
        </p:blipFill>
        <p:spPr>
          <a:xfrm>
            <a:off x="5245100" y="2767013"/>
            <a:ext cx="1701800" cy="1323975"/>
          </a:xfrm>
          <a:prstGeom prst="rect">
            <a:avLst/>
          </a:prstGeom>
          <a:noFill/>
          <a:ln w="9525">
            <a:noFill/>
          </a:ln>
        </p:spPr>
      </p:pic>
      <p:sp>
        <p:nvSpPr>
          <p:cNvPr id="2" name="日期占位符 1"/>
          <p:cNvSpPr>
            <a:spLocks noGrp="1"/>
          </p:cNvSpPr>
          <p:nvPr>
            <p:ph type="dt" sz="half" idx="10"/>
          </p:nvPr>
        </p:nvSpPr>
        <p:spPr>
          <a:xfrm>
            <a:off x="838200" y="6356350"/>
            <a:ext cx="2743200" cy="365125"/>
          </a:xfrm>
          <a:prstGeom prst="rect">
            <a:avLst/>
          </a:prstGeom>
        </p:spPr>
        <p:txBody>
          <a:bodyPr vert="horz" lIns="91440" tIns="45720" rIns="91440" bIns="45720" rtlCol="0" anchor="ctr"/>
          <a:lstStyle/>
          <a:p>
            <a:pPr marL="0" marR="0" lvl="0" indent="0" algn="l" defTabSz="4572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3" name="页脚占位符 2"/>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p>
            <a:pPr marL="0" marR="0" lvl="0" indent="0" algn="ctr" defTabSz="4572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4" name="灯片编号占位符 3"/>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p>
            <a:pPr marL="0" marR="0" lvl="0" indent="0" algn="r" defTabSz="457200" rtl="0" eaLnBrk="1" fontAlgn="auto" latinLnBrk="0" hangingPunct="1">
              <a:lnSpc>
                <a:spcPct val="100000"/>
              </a:lnSpc>
              <a:spcBef>
                <a:spcPct val="0"/>
              </a:spcBef>
              <a:spcAft>
                <a:spcPct val="0"/>
              </a:spcAft>
              <a:buClrTx/>
              <a:buSzTx/>
              <a:buFontTx/>
              <a:buNone/>
              <a:defRPr/>
            </a:pPr>
            <a:fld id="{F0D1A1A6-D602-48D9-A916-CD51650C71BA}" type="slidenum">
              <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标题幻灯片">
    <p:spTree>
      <p:nvGrpSpPr>
        <p:cNvPr id="1" name=""/>
        <p:cNvGrpSpPr/>
        <p:nvPr/>
      </p:nvGrpSpPr>
      <p:grpSpPr>
        <a:xfrm>
          <a:off x="0" y="0"/>
          <a:ext cx="0" cy="0"/>
        </a:xfrm>
      </p:grpSpPr>
      <p:sp>
        <p:nvSpPr>
          <p:cNvPr id="7" name="矩形 6"/>
          <p:cNvSpPr/>
          <p:nvPr/>
        </p:nvSpPr>
        <p:spPr>
          <a:xfrm>
            <a:off x="0" y="0"/>
            <a:ext cx="12192000" cy="6858000"/>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ctr" defTabSz="4572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8" name="Rectangle 31"/>
          <p:cNvSpPr>
            <a:spLocks noChangeArrowheads="1"/>
          </p:cNvSpPr>
          <p:nvPr/>
        </p:nvSpPr>
        <p:spPr bwMode="auto">
          <a:xfrm>
            <a:off x="1009651" y="5183188"/>
            <a:ext cx="9956800" cy="333375"/>
          </a:xfrm>
          <a:prstGeom prst="rect">
            <a:avLst/>
          </a:prstGeom>
          <a:solidFill>
            <a:srgbClr val="1CAA39"/>
          </a:solidFill>
          <a:ln>
            <a:noFill/>
          </a:ln>
          <a:extLst>
            <a:ext uri="{91240B29-F687-4F45-9708-019B960494DF}">
              <a14:hiddenLine xmlns:a14="http://schemas.microsoft.com/office/drawing/2010/main" w="12700">
                <a:solidFill>
                  <a:srgbClr val="000000"/>
                </a:solidFill>
                <a:miter lim="800000"/>
                <a:headEnd/>
                <a:tailEnd/>
              </a14:hiddenLine>
            </a:ext>
          </a:extLst>
        </p:spPr>
        <p:txBody>
          <a:bodyPr anchor="ctr"/>
          <a:lstStyle>
            <a:defPPr>
              <a:defRPr lang="en-US"/>
            </a:defPPr>
            <a:lvl1pPr marL="0" lvl="0" indent="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742950" lvl="1" indent="-28575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1143000" lvl="2"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600200" lvl="3"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2057400" lvl="4"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514600" lvl="5"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971800" lvl="6"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429000" lvl="7"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886200" lvl="8"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ctr" defTabSz="1449070" rtl="0" eaLnBrk="1" fontAlgn="base" latinLnBrk="0" hangingPunct="1">
              <a:lnSpc>
                <a:spcPct val="150000"/>
              </a:lnSpc>
              <a:spcBef>
                <a:spcPct val="0"/>
              </a:spcBef>
              <a:spcAft>
                <a:spcPct val="0"/>
              </a:spcAft>
              <a:buClrTx/>
              <a:buSzTx/>
              <a:buFontTx/>
              <a:buNone/>
              <a:defRPr/>
            </a:pPr>
            <a:endParaRPr kumimoji="0" lang="en-US" altLang="zh-CN" sz="1800" b="0" i="0" u="none" strike="noStrike" kern="1200" cap="none" spc="0" normalizeH="0" baseline="0" noProof="0">
              <a:ln>
                <a:noFill/>
              </a:ln>
              <a:solidFill>
                <a:srgbClr val="FFFFFF"/>
              </a:solidFill>
              <a:effectLst/>
              <a:uLnTx/>
              <a:uFillTx/>
              <a:latin typeface="Arial" pitchFamily="34" charset="0"/>
              <a:ea typeface="微软雅黑" panose="020b0503020204020204" pitchFamily="34" charset="-122"/>
              <a:cs typeface="+mn-cs"/>
              <a:sym typeface="Arial" pitchFamily="34" charset="0"/>
            </a:endParaRPr>
          </a:p>
        </p:txBody>
      </p:sp>
      <p:pic>
        <p:nvPicPr>
          <p:cNvPr id="3076" name="图片 8"/>
          <p:cNvPicPr>
            <a:picLocks noChangeAspect="1"/>
          </p:cNvPicPr>
          <p:nvPr userDrawn="1"/>
        </p:nvPicPr>
        <p:blipFill>
          <a:blip r:embed="rId1"/>
          <a:srcRect l="4321" r="2797" b="35915"/>
          <a:stretch>
            <a:fillRect/>
          </a:stretch>
        </p:blipFill>
        <p:spPr>
          <a:xfrm>
            <a:off x="0" y="5818188"/>
            <a:ext cx="12211051" cy="1039812"/>
          </a:xfrm>
          <a:prstGeom prst="rect">
            <a:avLst/>
          </a:prstGeom>
          <a:noFill/>
          <a:ln w="9525">
            <a:noFill/>
          </a:ln>
        </p:spPr>
      </p:pic>
      <p:sp>
        <p:nvSpPr>
          <p:cNvPr id="13" name="圆角矩形 10"/>
          <p:cNvSpPr/>
          <p:nvPr/>
        </p:nvSpPr>
        <p:spPr>
          <a:xfrm>
            <a:off x="1009651" y="1201738"/>
            <a:ext cx="9956800" cy="1057275"/>
          </a:xfrm>
          <a:prstGeom prst="roundRect">
            <a:avLst>
              <a:gd name="adj" fmla="val 0"/>
            </a:avLst>
          </a:prstGeom>
          <a:gradFill flip="none" rotWithShape="1">
            <a:gsLst>
              <a:gs pos="6000">
                <a:sysClr val="window" lastClr="FFFFFF">
                  <a:lumMod val="95000"/>
                  <a:shade val="67500"/>
                  <a:satMod val="115000"/>
                </a:sysClr>
              </a:gs>
              <a:gs pos="100000">
                <a:srgbClr val="E4E4E4"/>
              </a:gs>
              <a:gs pos="80000">
                <a:srgbClr val="F1F1F1"/>
              </a:gs>
              <a:gs pos="43000">
                <a:sysClr val="window" lastClr="FFFFFF"/>
              </a:gs>
            </a:gsLst>
            <a:lin ang="8100000" scaled="1"/>
          </a:gradFill>
          <a:ln w="12700" cap="flat" cmpd="sng" algn="ctr">
            <a:solidFill>
              <a:sysClr val="window" lastClr="FFFFFF"/>
            </a:solidFill>
            <a:prstDash val="solid"/>
          </a:ln>
          <a:effectLst>
            <a:outerShdw blurRad="279400" algn="ctr" rotWithShape="0">
              <a:prstClr val="black">
                <a:alpha val="11000"/>
              </a:prstClr>
            </a:outerShdw>
          </a:effectLst>
        </p:spPr>
        <p:txBody>
          <a:bodyPr anchor="ct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ctr" defTabSz="909955" rtl="0" eaLnBrk="1" fontAlgn="auto" latinLnBrk="0" hangingPunct="1">
              <a:lnSpc>
                <a:spcPct val="100000"/>
              </a:lnSpc>
              <a:spcBef>
                <a:spcPct val="0"/>
              </a:spcBef>
              <a:spcAft>
                <a:spcPct val="0"/>
              </a:spcAft>
              <a:buClrTx/>
              <a:buSzTx/>
              <a:buFontTx/>
              <a:buNone/>
              <a:defRPr/>
            </a:pPr>
            <a:endParaRPr kumimoji="0" lang="zh-CN" altLang="en-US" sz="2350" b="0" i="0" u="none" strike="noStrike" kern="0" cap="none" spc="0" normalizeH="0" baseline="0" noProof="0">
              <a:ln>
                <a:noFill/>
              </a:ln>
              <a:solidFill>
                <a:srgbClr val="262626">
                  <a:lumMod val="90000"/>
                  <a:lumOff val="10000"/>
                </a:srgbClr>
              </a:solidFill>
              <a:effectLst/>
              <a:uLnTx/>
              <a:uFillTx/>
              <a:latin typeface="+mn-lt"/>
              <a:ea typeface="微软雅黑" panose="020b0503020204020204" pitchFamily="34" charset="-122"/>
              <a:cs typeface="+mn-cs"/>
            </a:endParaRPr>
          </a:p>
        </p:txBody>
      </p:sp>
      <p:sp>
        <p:nvSpPr>
          <p:cNvPr id="14" name="Rectangle 31"/>
          <p:cNvSpPr>
            <a:spLocks noChangeArrowheads="1"/>
          </p:cNvSpPr>
          <p:nvPr/>
        </p:nvSpPr>
        <p:spPr bwMode="auto">
          <a:xfrm>
            <a:off x="1009651" y="2595563"/>
            <a:ext cx="9956800" cy="2754313"/>
          </a:xfrm>
          <a:prstGeom prst="rect">
            <a:avLst/>
          </a:prstGeom>
          <a:solidFill>
            <a:srgbClr val="92D050"/>
          </a:solidFill>
          <a:ln>
            <a:noFill/>
          </a:ln>
          <a:extLst>
            <a:ext uri="{91240B29-F687-4F45-9708-019B960494DF}">
              <a14:hiddenLine xmlns:a14="http://schemas.microsoft.com/office/drawing/2010/main" w="12700">
                <a:solidFill>
                  <a:srgbClr val="000000"/>
                </a:solidFill>
                <a:miter lim="800000"/>
                <a:headEnd/>
                <a:tailEnd/>
              </a14:hiddenLine>
            </a:ext>
          </a:extLst>
        </p:spPr>
        <p:txBody>
          <a:bodyPr anchor="ctr"/>
          <a:lstStyle>
            <a:defPPr>
              <a:defRPr lang="en-US"/>
            </a:defPPr>
            <a:lvl1pPr marL="0" lvl="0" indent="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742950" lvl="1" indent="-28575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1143000" lvl="2"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600200" lvl="3"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2057400" lvl="4"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514600" lvl="5"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971800" lvl="6"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429000" lvl="7"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886200" lvl="8"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ctr" defTabSz="1449070" rtl="0" eaLnBrk="1" fontAlgn="base" latinLnBrk="0" hangingPunct="1">
              <a:lnSpc>
                <a:spcPct val="150000"/>
              </a:lnSpc>
              <a:spcBef>
                <a:spcPct val="0"/>
              </a:spcBef>
              <a:spcAft>
                <a:spcPct val="0"/>
              </a:spcAft>
              <a:buClrTx/>
              <a:buSzTx/>
              <a:buFontTx/>
              <a:buNone/>
              <a:defRPr/>
            </a:pPr>
            <a:endParaRPr kumimoji="0" lang="en-US" altLang="zh-CN" sz="1800" b="0" i="0" u="none" strike="noStrike" kern="1200" cap="none" spc="0" normalizeH="0" baseline="0" noProof="0">
              <a:ln>
                <a:noFill/>
              </a:ln>
              <a:solidFill>
                <a:srgbClr val="FFFFFF"/>
              </a:solidFill>
              <a:effectLst/>
              <a:uLnTx/>
              <a:uFillTx/>
              <a:latin typeface="Arial" pitchFamily="34" charset="0"/>
              <a:ea typeface="微软雅黑" panose="020b0503020204020204" pitchFamily="34" charset="-122"/>
              <a:cs typeface="+mn-cs"/>
              <a:sym typeface="Arial" pitchFamily="34" charset="0"/>
            </a:endParaRPr>
          </a:p>
        </p:txBody>
      </p:sp>
      <p:sp>
        <p:nvSpPr>
          <p:cNvPr id="15" name="Rectangle 31"/>
          <p:cNvSpPr>
            <a:spLocks noChangeArrowheads="1"/>
          </p:cNvSpPr>
          <p:nvPr/>
        </p:nvSpPr>
        <p:spPr bwMode="auto">
          <a:xfrm>
            <a:off x="1009651" y="5157788"/>
            <a:ext cx="9956800" cy="203200"/>
          </a:xfrm>
          <a:prstGeom prst="rect">
            <a:avLst/>
          </a:prstGeom>
          <a:solidFill>
            <a:srgbClr val="FFBF00">
              <a:alpha val="78038"/>
            </a:srgbClr>
          </a:solidFill>
          <a:ln>
            <a:noFill/>
          </a:ln>
          <a:extLst>
            <a:ext uri="{91240B29-F687-4F45-9708-019B960494DF}">
              <a14:hiddenLine xmlns:a14="http://schemas.microsoft.com/office/drawing/2010/main" w="12700">
                <a:solidFill>
                  <a:srgbClr val="000000"/>
                </a:solidFill>
                <a:miter lim="800000"/>
                <a:headEnd/>
                <a:tailEnd/>
              </a14:hiddenLine>
            </a:ext>
          </a:extLst>
        </p:spPr>
        <p:txBody>
          <a:bodyPr anchor="ctr"/>
          <a:lstStyle>
            <a:defPPr>
              <a:defRPr lang="en-US"/>
            </a:defPPr>
            <a:lvl1pPr marL="0" lvl="0" indent="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742950" lvl="1" indent="-28575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1143000" lvl="2"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600200" lvl="3"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2057400" lvl="4"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514600" lvl="5"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971800" lvl="6"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429000" lvl="7"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886200" lvl="8"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ctr" defTabSz="1449070" rtl="0" eaLnBrk="1" fontAlgn="base" latinLnBrk="0" hangingPunct="1">
              <a:lnSpc>
                <a:spcPct val="150000"/>
              </a:lnSpc>
              <a:spcBef>
                <a:spcPct val="0"/>
              </a:spcBef>
              <a:spcAft>
                <a:spcPct val="0"/>
              </a:spcAft>
              <a:buClrTx/>
              <a:buSzTx/>
              <a:buFontTx/>
              <a:buNone/>
              <a:defRPr/>
            </a:pPr>
            <a:endParaRPr kumimoji="0" lang="en-US" altLang="zh-CN" sz="1800" b="0" i="0" u="none" strike="noStrike" kern="1200" cap="none" spc="0" normalizeH="0" baseline="0" noProof="0">
              <a:ln>
                <a:noFill/>
              </a:ln>
              <a:solidFill>
                <a:srgbClr val="FFFFFF"/>
              </a:solidFill>
              <a:effectLst/>
              <a:uLnTx/>
              <a:uFillTx/>
              <a:latin typeface="Arial" pitchFamily="34" charset="0"/>
              <a:ea typeface="微软雅黑" panose="020b0503020204020204" pitchFamily="34" charset="-122"/>
              <a:cs typeface="+mn-cs"/>
              <a:sym typeface="Arial" pitchFamily="34" charset="0"/>
            </a:endParaRPr>
          </a:p>
        </p:txBody>
      </p:sp>
      <p:sp>
        <p:nvSpPr>
          <p:cNvPr id="2" name="日期占位符 1"/>
          <p:cNvSpPr>
            <a:spLocks noGrp="1"/>
          </p:cNvSpPr>
          <p:nvPr>
            <p:ph type="dt" sz="half" idx="10"/>
          </p:nvPr>
        </p:nvSpPr>
        <p:spPr>
          <a:xfrm>
            <a:off x="838200" y="6356350"/>
            <a:ext cx="2743200" cy="365125"/>
          </a:xfrm>
          <a:prstGeom prst="rect">
            <a:avLst/>
          </a:prstGeom>
        </p:spPr>
        <p:txBody>
          <a:bodyPr vert="horz" lIns="91440" tIns="45720" rIns="91440" bIns="45720" rtlCol="0" anchor="ctr"/>
          <a:lstStyle/>
          <a:p>
            <a:pPr marL="0" marR="0" lvl="0" indent="0" algn="l" defTabSz="4572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3" name="页脚占位符 2"/>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p>
            <a:pPr marL="0" marR="0" lvl="0" indent="0" algn="ctr" defTabSz="4572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4" name="灯片编号占位符 3"/>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p>
            <a:pPr marL="0" marR="0" lvl="0" indent="0" algn="r" defTabSz="457200" rtl="0" eaLnBrk="1" fontAlgn="auto" latinLnBrk="0" hangingPunct="1">
              <a:lnSpc>
                <a:spcPct val="100000"/>
              </a:lnSpc>
              <a:spcBef>
                <a:spcPct val="0"/>
              </a:spcBef>
              <a:spcAft>
                <a:spcPct val="0"/>
              </a:spcAft>
              <a:buClrTx/>
              <a:buSzTx/>
              <a:buFontTx/>
              <a:buNone/>
              <a:defRPr/>
            </a:pPr>
            <a:fld id="{F0D1A1A6-D602-48D9-A916-CD51650C71BA}" type="slidenum">
              <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1" name=""/>
        <p:cNvGrpSpPr/>
        <p:nvPr/>
      </p:nvGrpSpPr>
      <p:grpSpPr>
        <a:xfrm>
          <a:off x="0" y="0"/>
          <a:ext cx="0" cy="0"/>
        </a:xfrm>
      </p:grpSpPr>
      <p:sp>
        <p:nvSpPr>
          <p:cNvPr id="8" name="矩形 7"/>
          <p:cNvSpPr/>
          <p:nvPr userDrawn="1"/>
        </p:nvSpPr>
        <p:spPr>
          <a:xfrm>
            <a:off x="750993" y="927100"/>
            <a:ext cx="10603653" cy="4662805"/>
          </a:xfrm>
          <a:prstGeom prst="rect">
            <a:avLst/>
          </a:prstGeom>
          <a:noFill/>
          <a:ln w="76200">
            <a:solidFill>
              <a:srgbClr val="98D71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ctr" defTabSz="4572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grpSp>
        <p:nvGrpSpPr>
          <p:cNvPr id="4100" name="组合 8"/>
          <p:cNvGrpSpPr/>
          <p:nvPr userDrawn="1"/>
        </p:nvGrpSpPr>
        <p:grpSpPr>
          <a:xfrm>
            <a:off x="174625" y="344488"/>
            <a:ext cx="2825751" cy="966787"/>
            <a:chOff x="329302" y="187193"/>
            <a:chExt cx="2313900" cy="1056015"/>
          </a:xfrm>
        </p:grpSpPr>
        <p:sp>
          <p:nvSpPr>
            <p:cNvPr id="4101" name="Freeform 5"/>
            <p:cNvSpPr/>
            <p:nvPr/>
          </p:nvSpPr>
          <p:spPr>
            <a:xfrm rot="10800000">
              <a:off x="329302" y="187193"/>
              <a:ext cx="2313900" cy="1056015"/>
            </a:xfrm>
            <a:custGeom>
              <a:cxnLst>
                <a:cxn ang="0">
                  <a:pos x="2147483646" y="0"/>
                </a:cxn>
                <a:cxn ang="0">
                  <a:pos x="0" y="2078340453"/>
                </a:cxn>
                <a:cxn ang="0">
                  <a:pos x="2147483646" y="2147483646"/>
                </a:cxn>
                <a:cxn ang="0">
                  <a:pos x="2147483646" y="1918466644"/>
                </a:cxn>
                <a:cxn ang="0">
                  <a:pos x="2147483646" y="0"/>
                </a:cxn>
              </a:cxnLst>
              <a:rect l="0" t="0" r="0" b="0"/>
              <a:pathLst>
                <a:path w="641" h="277">
                  <a:moveTo>
                    <a:pt x="325" y="0"/>
                  </a:moveTo>
                  <a:cubicBezTo>
                    <a:pt x="132" y="0"/>
                    <a:pt x="0" y="143"/>
                    <a:pt x="0" y="143"/>
                  </a:cubicBezTo>
                  <a:cubicBezTo>
                    <a:pt x="119" y="243"/>
                    <a:pt x="229" y="277"/>
                    <a:pt x="323" y="277"/>
                  </a:cubicBezTo>
                  <a:cubicBezTo>
                    <a:pt x="517" y="277"/>
                    <a:pt x="641" y="132"/>
                    <a:pt x="641" y="132"/>
                  </a:cubicBezTo>
                  <a:cubicBezTo>
                    <a:pt x="527" y="33"/>
                    <a:pt x="419" y="0"/>
                    <a:pt x="325" y="0"/>
                  </a:cubicBezTo>
                </a:path>
              </a:pathLst>
            </a:custGeom>
            <a:gradFill rotWithShape="0">
              <a:gsLst>
                <a:gs pos="0">
                  <a:srgbClr val="157F2B">
                    <a:alpha val="100000"/>
                  </a:srgbClr>
                </a:gs>
                <a:gs pos="50000">
                  <a:srgbClr val="157F2B">
                    <a:alpha val="100000"/>
                  </a:srgbClr>
                </a:gs>
                <a:gs pos="100000">
                  <a:srgbClr val="1CAA39">
                    <a:alpha val="100000"/>
                  </a:srgbClr>
                </a:gs>
              </a:gsLst>
              <a:lin ang="5400000"/>
            </a:gradFill>
            <a:ln w="9525">
              <a:noFill/>
            </a:ln>
          </p:spPr>
          <p:txBody>
            <a:bodyP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endParaRPr lang="zh-CN" altLang="en-US"/>
            </a:p>
          </p:txBody>
        </p:sp>
        <p:sp>
          <p:nvSpPr>
            <p:cNvPr id="11" name="TextBox 22"/>
            <p:cNvSpPr txBox="1"/>
            <p:nvPr/>
          </p:nvSpPr>
          <p:spPr>
            <a:xfrm>
              <a:off x="643022" y="342561"/>
              <a:ext cx="1686460" cy="744933"/>
            </a:xfrm>
            <a:prstGeom prst="rect">
              <a:avLst/>
            </a:prstGeom>
            <a:noFill/>
          </p:spPr>
          <p:txBody>
            <a:bodyPr>
              <a:spAutoFit/>
            </a:bodyP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ctr" defTabSz="909955" rtl="0" eaLnBrk="1" fontAlgn="auto" latinLnBrk="0" hangingPunct="1">
                <a:lnSpc>
                  <a:spcPct val="120000"/>
                </a:lnSpc>
                <a:spcBef>
                  <a:spcPct val="0"/>
                </a:spcBef>
                <a:spcAft>
                  <a:spcPct val="0"/>
                </a:spcAft>
                <a:buClrTx/>
                <a:buSzTx/>
                <a:buFontTx/>
                <a:buNone/>
                <a:defRPr/>
              </a:pPr>
              <a:r>
                <a:rPr kumimoji="0" lang="zh-CN" altLang="en-US" sz="3200" b="1" i="0" u="none" strike="noStrike" kern="0" cap="none" spc="0" normalizeH="0" baseline="0" noProof="0">
                  <a:ln>
                    <a:noFill/>
                  </a:ln>
                  <a:solidFill>
                    <a:schemeClr val="bg1"/>
                  </a:solidFill>
                  <a:effectLst/>
                  <a:uLnTx/>
                  <a:uFillTx/>
                  <a:latin typeface="宋体" panose="02010600030101010101" pitchFamily="2" charset="-122"/>
                  <a:ea typeface="宋体" panose="02010600030101010101" pitchFamily="2" charset="-122"/>
                  <a:cs typeface="+mn-cs"/>
                  <a:sym typeface="+mn-ea"/>
                </a:rPr>
                <a:t>学习目标</a:t>
              </a:r>
              <a:endParaRPr kumimoji="0" lang="zh-CN" altLang="en-US" sz="3200" b="1" i="0" u="none" strike="noStrike" kern="0" cap="none" spc="0" normalizeH="0" baseline="0" noProof="0">
                <a:ln>
                  <a:noFill/>
                </a:ln>
                <a:solidFill>
                  <a:schemeClr val="bg1"/>
                </a:solidFill>
                <a:effectLst/>
                <a:uLnTx/>
                <a:uFillTx/>
                <a:latin typeface="宋体" panose="02010600030101010101" pitchFamily="2" charset="-122"/>
                <a:ea typeface="宋体" panose="02010600030101010101" pitchFamily="2" charset="-122"/>
                <a:cs typeface="+mn-cs"/>
                <a:sym typeface="+mn-ea"/>
              </a:endParaRPr>
            </a:p>
          </p:txBody>
        </p:sp>
      </p:grpSp>
      <p:sp>
        <p:nvSpPr>
          <p:cNvPr id="12" name="Freeform 6"/>
          <p:cNvSpPr/>
          <p:nvPr userDrawn="1"/>
        </p:nvSpPr>
        <p:spPr bwMode="auto">
          <a:xfrm>
            <a:off x="5582073" y="3615690"/>
            <a:ext cx="6610773" cy="3242310"/>
          </a:xfrm>
          <a:custGeom>
            <a:gdLst>
              <a:gd name="T0" fmla="*/ 0 w 1768"/>
              <a:gd name="T1" fmla="*/ 1568 h 1568"/>
              <a:gd name="T2" fmla="*/ 1768 w 1768"/>
              <a:gd name="T3" fmla="*/ 1568 h 1568"/>
              <a:gd name="T4" fmla="*/ 1768 w 1768"/>
              <a:gd name="T5" fmla="*/ 0 h 1568"/>
              <a:gd name="T6" fmla="*/ 0 w 1768"/>
              <a:gd name="T7" fmla="*/ 1568 h 1568"/>
            </a:gdLst>
            <a:cxnLst>
              <a:cxn ang="0">
                <a:pos x="T0" y="T1"/>
              </a:cxn>
              <a:cxn ang="0">
                <a:pos x="T2" y="T3"/>
              </a:cxn>
              <a:cxn ang="0">
                <a:pos x="T4" y="T5"/>
              </a:cxn>
              <a:cxn ang="0">
                <a:pos x="T6" y="T7"/>
              </a:cxn>
            </a:cxnLst>
            <a:rect l="0" t="0" r="r" b="b"/>
            <a:pathLst>
              <a:path w="1768" h="1568">
                <a:moveTo>
                  <a:pt x="0" y="1568"/>
                </a:moveTo>
                <a:lnTo>
                  <a:pt x="1768" y="1568"/>
                </a:lnTo>
                <a:lnTo>
                  <a:pt x="1768" y="0"/>
                </a:lnTo>
                <a:lnTo>
                  <a:pt x="0" y="1568"/>
                </a:lnTo>
                <a:close/>
              </a:path>
            </a:pathLst>
          </a:custGeom>
          <a:solidFill>
            <a:srgbClr val="1CAA39"/>
          </a:solidFill>
          <a:ln>
            <a:noFill/>
          </a:ln>
        </p:spPr>
        <p:txBody>
          <a:bodyPr lIns="128572" tIns="64286" rIns="128572" bIns="64286"/>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530" b="0" i="0" u="none" strike="noStrike" kern="0" cap="none" spc="0" normalizeH="0" baseline="0" noProof="0">
              <a:ln>
                <a:noFill/>
              </a:ln>
              <a:solidFill>
                <a:prstClr val="black"/>
              </a:solidFill>
              <a:effectLst/>
              <a:uLnTx/>
              <a:uFillTx/>
              <a:latin typeface="+mn-lt"/>
              <a:ea typeface="宋体" panose="02010600030101010101" pitchFamily="2" charset="-122"/>
              <a:cs typeface="+mn-cs"/>
            </a:endParaRPr>
          </a:p>
        </p:txBody>
      </p:sp>
      <p:sp>
        <p:nvSpPr>
          <p:cNvPr id="13" name="Freeform 6"/>
          <p:cNvSpPr/>
          <p:nvPr userDrawn="1"/>
        </p:nvSpPr>
        <p:spPr bwMode="auto">
          <a:xfrm>
            <a:off x="5780193" y="3766820"/>
            <a:ext cx="6411807" cy="3091815"/>
          </a:xfrm>
          <a:custGeom>
            <a:gdLst>
              <a:gd name="T0" fmla="*/ 0 w 1768"/>
              <a:gd name="T1" fmla="*/ 1568 h 1568"/>
              <a:gd name="T2" fmla="*/ 1768 w 1768"/>
              <a:gd name="T3" fmla="*/ 1568 h 1568"/>
              <a:gd name="T4" fmla="*/ 1768 w 1768"/>
              <a:gd name="T5" fmla="*/ 0 h 1568"/>
              <a:gd name="T6" fmla="*/ 0 w 1768"/>
              <a:gd name="T7" fmla="*/ 1568 h 1568"/>
            </a:gdLst>
            <a:cxnLst>
              <a:cxn ang="0">
                <a:pos x="T0" y="T1"/>
              </a:cxn>
              <a:cxn ang="0">
                <a:pos x="T2" y="T3"/>
              </a:cxn>
              <a:cxn ang="0">
                <a:pos x="T4" y="T5"/>
              </a:cxn>
              <a:cxn ang="0">
                <a:pos x="T6" y="T7"/>
              </a:cxn>
            </a:cxnLst>
            <a:rect l="0" t="0" r="r" b="b"/>
            <a:pathLst>
              <a:path w="1768" h="1568">
                <a:moveTo>
                  <a:pt x="0" y="1568"/>
                </a:moveTo>
                <a:lnTo>
                  <a:pt x="1768" y="1568"/>
                </a:lnTo>
                <a:lnTo>
                  <a:pt x="1768" y="0"/>
                </a:lnTo>
                <a:lnTo>
                  <a:pt x="0" y="1568"/>
                </a:lnTo>
                <a:close/>
              </a:path>
            </a:pathLst>
          </a:custGeom>
          <a:solidFill>
            <a:srgbClr val="98D714"/>
          </a:solidFill>
          <a:ln>
            <a:noFill/>
          </a:ln>
        </p:spPr>
        <p:txBody>
          <a:bodyPr lIns="128572" tIns="64286" rIns="128572" bIns="64286"/>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530" b="0" i="0" u="none" strike="noStrike" kern="0" cap="none" spc="0" normalizeH="0" baseline="0" noProof="0">
              <a:ln>
                <a:noFill/>
              </a:ln>
              <a:solidFill>
                <a:prstClr val="black"/>
              </a:solidFill>
              <a:effectLst/>
              <a:uLnTx/>
              <a:uFillTx/>
              <a:latin typeface="+mn-lt"/>
              <a:ea typeface="宋体" panose="02010600030101010101" pitchFamily="2" charset="-122"/>
              <a:cs typeface="+mn-cs"/>
            </a:endParaRPr>
          </a:p>
        </p:txBody>
      </p:sp>
      <p:sp>
        <p:nvSpPr>
          <p:cNvPr id="2" name="日期占位符 1"/>
          <p:cNvSpPr>
            <a:spLocks noGrp="1"/>
          </p:cNvSpPr>
          <p:nvPr>
            <p:ph type="dt" sz="half" idx="10"/>
          </p:nvPr>
        </p:nvSpPr>
        <p:spPr>
          <a:xfrm>
            <a:off x="838200" y="6356350"/>
            <a:ext cx="2743200" cy="365125"/>
          </a:xfrm>
          <a:prstGeom prst="rect">
            <a:avLst/>
          </a:prstGeom>
        </p:spPr>
        <p:txBody>
          <a:bodyPr vert="horz" lIns="91440" tIns="45720" rIns="91440" bIns="45720" rtlCol="0" anchor="ctr"/>
          <a:lstStyle/>
          <a:p>
            <a:pPr marL="0" marR="0" lvl="0" indent="0" algn="l" defTabSz="4572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3" name="页脚占位符 2"/>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p>
            <a:pPr marL="0" marR="0" lvl="0" indent="0" algn="ctr" defTabSz="4572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4" name="灯片编号占位符 3"/>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p>
            <a:pPr marL="0" marR="0" lvl="0" indent="0" algn="r" defTabSz="457200" rtl="0" eaLnBrk="1" fontAlgn="auto" latinLnBrk="0" hangingPunct="1">
              <a:lnSpc>
                <a:spcPct val="100000"/>
              </a:lnSpc>
              <a:spcBef>
                <a:spcPct val="0"/>
              </a:spcBef>
              <a:spcAft>
                <a:spcPct val="0"/>
              </a:spcAft>
              <a:buClrTx/>
              <a:buSzTx/>
              <a:buFontTx/>
              <a:buNone/>
              <a:defRPr/>
            </a:pPr>
            <a:fld id="{F0D1A1A6-D602-48D9-A916-CD51650C71BA}" type="slidenum">
              <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spTree>
      <p:nvGrpSpPr>
        <p:cNvPr id="1" name=""/>
        <p:cNvGrpSpPr/>
        <p:nvPr/>
      </p:nvGrpSpPr>
      <p:grpSpPr>
        <a:xfrm>
          <a:off x="0" y="0"/>
          <a:ext cx="0" cy="0"/>
        </a:xfrm>
      </p:grpSpPr>
      <p:sp>
        <p:nvSpPr>
          <p:cNvPr id="7" name="矩形 6"/>
          <p:cNvSpPr/>
          <p:nvPr/>
        </p:nvSpPr>
        <p:spPr>
          <a:xfrm>
            <a:off x="0" y="0"/>
            <a:ext cx="12192000" cy="6858000"/>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ctr" defTabSz="4572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8" name="圆角矩形 10"/>
          <p:cNvSpPr/>
          <p:nvPr/>
        </p:nvSpPr>
        <p:spPr>
          <a:xfrm>
            <a:off x="0" y="15875"/>
            <a:ext cx="10280650" cy="669925"/>
          </a:xfrm>
          <a:prstGeom prst="roundRect">
            <a:avLst>
              <a:gd name="adj" fmla="val 0"/>
            </a:avLst>
          </a:prstGeom>
          <a:solidFill>
            <a:srgbClr val="FFFCF5"/>
          </a:solidFill>
          <a:ln w="12700" cap="flat" cmpd="sng" algn="ctr">
            <a:solidFill>
              <a:sysClr val="window" lastClr="FFFFFF"/>
            </a:solidFill>
            <a:prstDash val="solid"/>
          </a:ln>
          <a:effectLst>
            <a:outerShdw blurRad="279400" algn="ctr" rotWithShape="0">
              <a:prstClr val="black">
                <a:alpha val="11000"/>
              </a:prstClr>
            </a:outerShdw>
          </a:effectLst>
        </p:spPr>
        <p:txBody>
          <a:bodyPr anchor="ct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ctr" defTabSz="909955" rtl="0" eaLnBrk="1" fontAlgn="auto" latinLnBrk="0" hangingPunct="1">
              <a:lnSpc>
                <a:spcPct val="100000"/>
              </a:lnSpc>
              <a:spcBef>
                <a:spcPct val="0"/>
              </a:spcBef>
              <a:spcAft>
                <a:spcPct val="0"/>
              </a:spcAft>
              <a:buClrTx/>
              <a:buSzTx/>
              <a:buFontTx/>
              <a:buNone/>
              <a:defRPr/>
            </a:pPr>
            <a:endParaRPr kumimoji="0" lang="zh-CN" altLang="en-US" sz="2350" b="0" i="0" u="none" strike="noStrike" kern="0" cap="none" spc="0" normalizeH="0" baseline="0" noProof="0">
              <a:ln>
                <a:noFill/>
              </a:ln>
              <a:solidFill>
                <a:srgbClr val="262626">
                  <a:lumMod val="90000"/>
                  <a:lumOff val="10000"/>
                </a:srgbClr>
              </a:solidFill>
              <a:effectLst/>
              <a:uLnTx/>
              <a:uFillTx/>
              <a:latin typeface="+mn-lt"/>
              <a:ea typeface="微软雅黑" panose="020b0503020204020204" pitchFamily="34" charset="-122"/>
              <a:cs typeface="+mn-cs"/>
            </a:endParaRPr>
          </a:p>
        </p:txBody>
      </p:sp>
      <p:grpSp>
        <p:nvGrpSpPr>
          <p:cNvPr id="5124" name="组合 8"/>
          <p:cNvGrpSpPr/>
          <p:nvPr userDrawn="1"/>
        </p:nvGrpSpPr>
        <p:grpSpPr>
          <a:xfrm>
            <a:off x="407988" y="22225"/>
            <a:ext cx="1797049" cy="625475"/>
            <a:chOff x="717477" y="1291449"/>
            <a:chExt cx="1515369" cy="1106750"/>
          </a:xfrm>
        </p:grpSpPr>
        <p:sp>
          <p:nvSpPr>
            <p:cNvPr id="10" name="圆角矩形 21"/>
            <p:cNvSpPr/>
            <p:nvPr/>
          </p:nvSpPr>
          <p:spPr>
            <a:xfrm>
              <a:off x="717477" y="1291449"/>
              <a:ext cx="1515369" cy="1106750"/>
            </a:xfrm>
            <a:prstGeom prst="roundRect">
              <a:avLst>
                <a:gd name="adj" fmla="val 10880"/>
              </a:avLst>
            </a:prstGeom>
            <a:solidFill>
              <a:srgbClr val="1CAA39"/>
            </a:solidFill>
            <a:ln w="25400" cap="flat" cmpd="sng" algn="ctr">
              <a:noFill/>
              <a:prstDash val="solid"/>
            </a:ln>
            <a:effectLst>
              <a:innerShdw blurRad="63500" dist="50800" dir="13500000">
                <a:prstClr val="black">
                  <a:alpha val="50000"/>
                </a:prstClr>
              </a:innerShdw>
            </a:effectLst>
          </p:spPr>
          <p:txBody>
            <a:bodyPr anchor="ct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ctr" defTabSz="909955" rtl="0" eaLnBrk="1" fontAlgn="auto" latinLnBrk="0" hangingPunct="1">
                <a:lnSpc>
                  <a:spcPct val="120000"/>
                </a:lnSpc>
                <a:spcBef>
                  <a:spcPct val="0"/>
                </a:spcBef>
                <a:spcAft>
                  <a:spcPct val="0"/>
                </a:spcAft>
                <a:buClrTx/>
                <a:buSzTx/>
                <a:buFontTx/>
                <a:buNone/>
                <a:defRPr/>
              </a:pPr>
              <a:endParaRPr kumimoji="0" lang="zh-CN" altLang="en-US" sz="1410"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cs"/>
              </a:endParaRPr>
            </a:p>
          </p:txBody>
        </p:sp>
        <p:sp>
          <p:nvSpPr>
            <p:cNvPr id="11" name="TextBox 22"/>
            <p:cNvSpPr txBox="1"/>
            <p:nvPr/>
          </p:nvSpPr>
          <p:spPr>
            <a:xfrm>
              <a:off x="787087" y="1454372"/>
              <a:ext cx="1376149" cy="837085"/>
            </a:xfrm>
            <a:prstGeom prst="rect">
              <a:avLst/>
            </a:prstGeom>
            <a:noFill/>
          </p:spPr>
          <p:txBody>
            <a:bodyPr>
              <a:spAutoFit/>
            </a:bodyP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ctr" defTabSz="909955" rtl="0" eaLnBrk="1" fontAlgn="auto" latinLnBrk="0" hangingPunct="1">
                <a:lnSpc>
                  <a:spcPct val="120000"/>
                </a:lnSpc>
                <a:spcBef>
                  <a:spcPct val="0"/>
                </a:spcBef>
                <a:spcAft>
                  <a:spcPct val="0"/>
                </a:spcAft>
                <a:buClrTx/>
                <a:buSzTx/>
                <a:buFontTx/>
                <a:buNone/>
                <a:defRPr/>
              </a:pPr>
              <a:r>
                <a:rPr kumimoji="0" lang="zh-CN" altLang="en-US" sz="2070"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cs"/>
                  <a:sym typeface="+mn-ea"/>
                </a:rPr>
                <a:t>探究一</a:t>
              </a:r>
              <a:endParaRPr kumimoji="0" lang="en-US" altLang="zh-CN" sz="2070"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cs"/>
                <a:sym typeface="+mn-ea"/>
              </a:endParaRPr>
            </a:p>
          </p:txBody>
        </p:sp>
      </p:grpSp>
      <p:sp>
        <p:nvSpPr>
          <p:cNvPr id="2" name="日期占位符 1"/>
          <p:cNvSpPr>
            <a:spLocks noGrp="1"/>
          </p:cNvSpPr>
          <p:nvPr>
            <p:ph type="dt" sz="half" idx="10"/>
          </p:nvPr>
        </p:nvSpPr>
        <p:spPr>
          <a:xfrm>
            <a:off x="838200" y="6356350"/>
            <a:ext cx="2743200" cy="365125"/>
          </a:xfrm>
          <a:prstGeom prst="rect">
            <a:avLst/>
          </a:prstGeom>
        </p:spPr>
        <p:txBody>
          <a:bodyPr vert="horz" lIns="91440" tIns="45720" rIns="91440" bIns="45720" rtlCol="0" anchor="ctr"/>
          <a:lstStyle/>
          <a:p>
            <a:pPr marL="0" marR="0" lvl="0" indent="0" algn="l" defTabSz="4572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3" name="页脚占位符 2"/>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p>
            <a:pPr marL="0" marR="0" lvl="0" indent="0" algn="ctr" defTabSz="4572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4" name="灯片编号占位符 3"/>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p>
            <a:pPr marL="0" marR="0" lvl="0" indent="0" algn="r" defTabSz="457200" rtl="0" eaLnBrk="1" fontAlgn="auto" latinLnBrk="0" hangingPunct="1">
              <a:lnSpc>
                <a:spcPct val="100000"/>
              </a:lnSpc>
              <a:spcBef>
                <a:spcPct val="0"/>
              </a:spcBef>
              <a:spcAft>
                <a:spcPct val="0"/>
              </a:spcAft>
              <a:buClrTx/>
              <a:buSzTx/>
              <a:buFontTx/>
              <a:buNone/>
              <a:defRPr/>
            </a:pPr>
            <a:fld id="{F0D1A1A6-D602-48D9-A916-CD51650C71BA}" type="slidenum">
              <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nvGrpSpPr>
      <p:grpSpPr>
        <a:xfrm>
          <a:off x="0" y="0"/>
          <a:ext cx="0" cy="0"/>
        </a:xfrm>
      </p:grpSpPr>
      <p:sp>
        <p:nvSpPr>
          <p:cNvPr id="3" name="日期占位符 2"/>
          <p:cNvSpPr>
            <a:spLocks noGrp="1"/>
          </p:cNvSpPr>
          <p:nvPr>
            <p:ph type="dt" sz="half" idx="10"/>
          </p:nvPr>
        </p:nvSpPr>
        <p:spPr/>
        <p:txBody>
          <a:bodyPr/>
          <a:lstStyle/>
          <a:p>
            <a:pPr marL="0" marR="0" lvl="0" indent="0" algn="l" defTabSz="4572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4" name="页脚占位符 3"/>
          <p:cNvSpPr>
            <a:spLocks noGrp="1"/>
          </p:cNvSpPr>
          <p:nvPr>
            <p:ph type="ftr" sz="quarter" idx="11"/>
          </p:nvPr>
        </p:nvSpPr>
        <p:spPr/>
        <p:txBody>
          <a:bodyPr/>
          <a:lstStyle/>
          <a:p>
            <a:pPr marL="0" marR="0" lvl="0" indent="0" algn="ctr" defTabSz="4572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灯片编号占位符 4"/>
          <p:cNvSpPr>
            <a:spLocks noGrp="1"/>
          </p:cNvSpPr>
          <p:nvPr>
            <p:ph type="sldNum" sz="quarter" idx="12"/>
          </p:nvPr>
        </p:nvSpPr>
        <p:spPr/>
        <p:txBody>
          <a:bodyPr/>
          <a:lstStyle/>
          <a:p>
            <a:pPr marL="0" marR="0" lvl="0" indent="0" algn="r" defTabSz="457200" rtl="0" eaLnBrk="1" fontAlgn="auto" latinLnBrk="0" hangingPunct="1">
              <a:lnSpc>
                <a:spcPct val="100000"/>
              </a:lnSpc>
              <a:spcBef>
                <a:spcPct val="0"/>
              </a:spcBef>
              <a:spcAft>
                <a:spcPct val="0"/>
              </a:spcAft>
              <a:buClrTx/>
              <a:buSzTx/>
              <a:buFontTx/>
              <a:buNone/>
              <a:defRPr/>
            </a:pPr>
            <a:fld id="{F0D1A1A6-D602-48D9-A916-CD51650C71BA}" type="slidenum">
              <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42" name="Rectangle 31"/>
          <p:cNvSpPr/>
          <p:nvPr userDrawn="1"/>
        </p:nvSpPr>
        <p:spPr>
          <a:xfrm>
            <a:off x="0" y="-29844"/>
            <a:ext cx="12192000" cy="377824"/>
          </a:xfrm>
          <a:prstGeom prst="rect">
            <a:avLst/>
          </a:prstGeom>
          <a:solidFill>
            <a:srgbClr val="FFBF00"/>
          </a:solidFill>
          <a:ln w="12700" cap="flat" cmpd="sng" algn="ctr">
            <a:noFill/>
            <a:prstDash val="solid"/>
            <a:miter lim="800000"/>
          </a:ln>
          <a:effectLst/>
        </p:spPr>
        <p:txBody>
          <a:bodyPr anchor="ct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ctr" defTabSz="1450340" rtl="0" eaLnBrk="1" fontAlgn="auto" latinLnBrk="0" hangingPunct="1">
              <a:lnSpc>
                <a:spcPct val="150000"/>
              </a:lnSpc>
              <a:spcBef>
                <a:spcPct val="0"/>
              </a:spcBef>
              <a:spcAft>
                <a:spcPct val="0"/>
              </a:spcAft>
              <a:buClrTx/>
              <a:buSzTx/>
              <a:buFontTx/>
              <a:buNone/>
              <a:defRPr/>
            </a:pPr>
            <a:endParaRPr kumimoji="0" lang="en-US" sz="1800" b="0" i="0" u="none" strike="noStrike" kern="0" cap="none" spc="0" normalizeH="0" baseline="0" noProof="0">
              <a:ln>
                <a:noFill/>
              </a:ln>
              <a:solidFill>
                <a:prstClr val="white"/>
              </a:solidFill>
              <a:effectLst/>
              <a:uLnTx/>
              <a:uFillTx/>
              <a:latin typeface="Arial" pitchFamily="34" charset="0"/>
              <a:ea typeface="微软雅黑" panose="020b0503020204020204" pitchFamily="34" charset="-122"/>
              <a:cs typeface="+mn-cs"/>
              <a:sym typeface="Arial" pitchFamily="34" charset="0"/>
            </a:endParaRPr>
          </a:p>
        </p:txBody>
      </p:sp>
      <p:sp>
        <p:nvSpPr>
          <p:cNvPr id="43" name="Rectangle 38"/>
          <p:cNvSpPr/>
          <p:nvPr userDrawn="1"/>
        </p:nvSpPr>
        <p:spPr>
          <a:xfrm>
            <a:off x="0" y="-30162"/>
            <a:ext cx="12192000" cy="317500"/>
          </a:xfrm>
          <a:prstGeom prst="rect">
            <a:avLst/>
          </a:prstGeom>
          <a:solidFill>
            <a:srgbClr val="92D050"/>
          </a:solidFill>
          <a:ln w="12700" cap="flat" cmpd="sng" algn="ctr">
            <a:noFill/>
            <a:prstDash val="solid"/>
            <a:miter lim="800000"/>
          </a:ln>
          <a:effectLst/>
        </p:spPr>
        <p:txBody>
          <a:bodyPr anchor="ct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ctr" defTabSz="1450340" rtl="0" eaLnBrk="1" fontAlgn="auto" latinLnBrk="0" hangingPunct="1">
              <a:lnSpc>
                <a:spcPct val="150000"/>
              </a:lnSpc>
              <a:spcBef>
                <a:spcPct val="0"/>
              </a:spcBef>
              <a:spcAft>
                <a:spcPct val="0"/>
              </a:spcAft>
              <a:buClrTx/>
              <a:buSzTx/>
              <a:buFontTx/>
              <a:buNone/>
              <a:defRPr/>
            </a:pPr>
            <a:endParaRPr kumimoji="0" lang="en-US" sz="1800" b="0" i="0" u="none" strike="noStrike" kern="0" cap="none" spc="0" normalizeH="0" baseline="0" noProof="0">
              <a:ln>
                <a:noFill/>
              </a:ln>
              <a:solidFill>
                <a:prstClr val="white"/>
              </a:solidFill>
              <a:effectLst/>
              <a:uLnTx/>
              <a:uFillTx/>
              <a:latin typeface="Arial" pitchFamily="34" charset="0"/>
              <a:ea typeface="微软雅黑" panose="020b0503020204020204" pitchFamily="34" charset="-122"/>
              <a:cs typeface="+mn-cs"/>
              <a:sym typeface="Arial" pitchFamily="34" charset="0"/>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节标题">
    <p:spTree>
      <p:nvGrpSpPr>
        <p:cNvPr id="1" name=""/>
        <p:cNvGrpSpPr/>
        <p:nvPr/>
      </p:nvGrpSpPr>
      <p:grpSpPr>
        <a:xfrm>
          <a:off x="0" y="0"/>
          <a:ext cx="0" cy="0"/>
        </a:xfrm>
      </p:grpSpPr>
      <p:sp>
        <p:nvSpPr>
          <p:cNvPr id="7" name="矩形 6"/>
          <p:cNvSpPr/>
          <p:nvPr/>
        </p:nvSpPr>
        <p:spPr>
          <a:xfrm>
            <a:off x="-201930" y="22225"/>
            <a:ext cx="12334875" cy="6858000"/>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ctr" defTabSz="4572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8" name="圆角矩形 10"/>
          <p:cNvSpPr/>
          <p:nvPr/>
        </p:nvSpPr>
        <p:spPr>
          <a:xfrm>
            <a:off x="0" y="0"/>
            <a:ext cx="10256520" cy="669925"/>
          </a:xfrm>
          <a:prstGeom prst="roundRect">
            <a:avLst>
              <a:gd name="adj" fmla="val 0"/>
            </a:avLst>
          </a:prstGeom>
          <a:solidFill>
            <a:srgbClr val="FFFCF5"/>
          </a:solidFill>
          <a:ln w="12700" cap="flat" cmpd="sng" algn="ctr">
            <a:solidFill>
              <a:sysClr val="window" lastClr="FFFFFF"/>
            </a:solidFill>
            <a:prstDash val="solid"/>
          </a:ln>
          <a:effectLst>
            <a:outerShdw blurRad="279400" algn="ctr" rotWithShape="0">
              <a:prstClr val="black">
                <a:alpha val="11000"/>
              </a:prstClr>
            </a:outerShdw>
          </a:effectLst>
        </p:spPr>
        <p:txBody>
          <a:bodyPr anchor="ct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ctr" defTabSz="909955" rtl="0" eaLnBrk="1" fontAlgn="auto" latinLnBrk="0" hangingPunct="1">
              <a:lnSpc>
                <a:spcPct val="100000"/>
              </a:lnSpc>
              <a:spcBef>
                <a:spcPct val="0"/>
              </a:spcBef>
              <a:spcAft>
                <a:spcPct val="0"/>
              </a:spcAft>
              <a:buClrTx/>
              <a:buSzTx/>
              <a:buFontTx/>
              <a:buNone/>
              <a:defRPr/>
            </a:pPr>
            <a:endParaRPr kumimoji="0" lang="zh-CN" altLang="en-US" sz="2350" b="0" i="0" u="none" strike="noStrike" kern="0" cap="none" spc="0" normalizeH="0" baseline="0" noProof="0">
              <a:ln>
                <a:noFill/>
              </a:ln>
              <a:solidFill>
                <a:srgbClr val="262626">
                  <a:lumMod val="90000"/>
                  <a:lumOff val="10000"/>
                </a:srgbClr>
              </a:solidFill>
              <a:effectLst/>
              <a:uLnTx/>
              <a:uFillTx/>
              <a:latin typeface="+mn-lt"/>
              <a:ea typeface="微软雅黑" panose="020b0503020204020204" pitchFamily="34" charset="-122"/>
              <a:cs typeface="+mn-cs"/>
            </a:endParaRPr>
          </a:p>
        </p:txBody>
      </p:sp>
      <p:grpSp>
        <p:nvGrpSpPr>
          <p:cNvPr id="6148" name="组合 9"/>
          <p:cNvGrpSpPr/>
          <p:nvPr userDrawn="1"/>
        </p:nvGrpSpPr>
        <p:grpSpPr>
          <a:xfrm>
            <a:off x="255694" y="22225"/>
            <a:ext cx="1797049" cy="625475"/>
            <a:chOff x="717477" y="1291449"/>
            <a:chExt cx="1515369" cy="1106750"/>
          </a:xfrm>
        </p:grpSpPr>
        <p:sp>
          <p:nvSpPr>
            <p:cNvPr id="10" name="圆角矩形 21"/>
            <p:cNvSpPr/>
            <p:nvPr/>
          </p:nvSpPr>
          <p:spPr>
            <a:xfrm>
              <a:off x="717477" y="1291449"/>
              <a:ext cx="1515369" cy="1106750"/>
            </a:xfrm>
            <a:prstGeom prst="roundRect">
              <a:avLst>
                <a:gd name="adj" fmla="val 10880"/>
              </a:avLst>
            </a:prstGeom>
            <a:solidFill>
              <a:srgbClr val="1CAA39"/>
            </a:solidFill>
            <a:ln w="25400" cap="flat" cmpd="sng" algn="ctr">
              <a:noFill/>
              <a:prstDash val="solid"/>
            </a:ln>
            <a:effectLst>
              <a:innerShdw blurRad="63500" dist="50800" dir="13500000">
                <a:prstClr val="black">
                  <a:alpha val="50000"/>
                </a:prstClr>
              </a:innerShdw>
            </a:effectLst>
          </p:spPr>
          <p:txBody>
            <a:bodyPr anchor="ct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ctr" defTabSz="909955" rtl="0" eaLnBrk="1" fontAlgn="auto" latinLnBrk="0" hangingPunct="1">
                <a:lnSpc>
                  <a:spcPct val="120000"/>
                </a:lnSpc>
                <a:spcBef>
                  <a:spcPct val="0"/>
                </a:spcBef>
                <a:spcAft>
                  <a:spcPct val="0"/>
                </a:spcAft>
                <a:buClrTx/>
                <a:buSzTx/>
                <a:buFontTx/>
                <a:buNone/>
                <a:defRPr/>
              </a:pPr>
              <a:endParaRPr kumimoji="0" lang="zh-CN" altLang="en-US" sz="1410"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cs"/>
              </a:endParaRPr>
            </a:p>
          </p:txBody>
        </p:sp>
        <p:sp>
          <p:nvSpPr>
            <p:cNvPr id="11" name="TextBox 22"/>
            <p:cNvSpPr txBox="1"/>
            <p:nvPr/>
          </p:nvSpPr>
          <p:spPr>
            <a:xfrm>
              <a:off x="787087" y="1454372"/>
              <a:ext cx="1376149" cy="837085"/>
            </a:xfrm>
            <a:prstGeom prst="rect">
              <a:avLst/>
            </a:prstGeom>
            <a:noFill/>
          </p:spPr>
          <p:txBody>
            <a:bodyPr>
              <a:spAutoFit/>
            </a:bodyP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ctr" defTabSz="909955" rtl="0" eaLnBrk="1" fontAlgn="auto" latinLnBrk="0" hangingPunct="1">
                <a:lnSpc>
                  <a:spcPct val="120000"/>
                </a:lnSpc>
                <a:spcBef>
                  <a:spcPct val="0"/>
                </a:spcBef>
                <a:spcAft>
                  <a:spcPct val="0"/>
                </a:spcAft>
                <a:buClrTx/>
                <a:buSzTx/>
                <a:buFontTx/>
                <a:buNone/>
                <a:defRPr/>
              </a:pPr>
              <a:r>
                <a:rPr kumimoji="0" lang="zh-CN" altLang="en-US" sz="2070"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cs"/>
                  <a:sym typeface="+mn-ea"/>
                </a:rPr>
                <a:t>探究二</a:t>
              </a:r>
              <a:endParaRPr kumimoji="0" lang="zh-CN" altLang="en-US" sz="2070"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cs"/>
                <a:sym typeface="+mn-ea"/>
              </a:endParaRPr>
            </a:p>
          </p:txBody>
        </p:sp>
      </p:grpSp>
      <p:sp>
        <p:nvSpPr>
          <p:cNvPr id="2" name="日期占位符 1"/>
          <p:cNvSpPr>
            <a:spLocks noGrp="1"/>
          </p:cNvSpPr>
          <p:nvPr>
            <p:ph type="dt" sz="half" idx="10"/>
          </p:nvPr>
        </p:nvSpPr>
        <p:spPr>
          <a:xfrm>
            <a:off x="707390" y="6356350"/>
            <a:ext cx="2743200" cy="365125"/>
          </a:xfrm>
          <a:prstGeom prst="rect">
            <a:avLst/>
          </a:prstGeom>
        </p:spPr>
        <p:txBody>
          <a:bodyPr vert="horz" lIns="91440" tIns="45720" rIns="91440" bIns="45720" rtlCol="0" anchor="ctr"/>
          <a:lstStyle/>
          <a:p>
            <a:pPr marL="0" marR="0" lvl="0" indent="0" algn="l" defTabSz="4572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3" name="页脚占位符 2"/>
          <p:cNvSpPr>
            <a:spLocks noGrp="1"/>
          </p:cNvSpPr>
          <p:nvPr>
            <p:ph type="ftr" sz="quarter" idx="11"/>
          </p:nvPr>
        </p:nvSpPr>
        <p:spPr>
          <a:xfrm>
            <a:off x="3907790" y="6356350"/>
            <a:ext cx="4114800" cy="365125"/>
          </a:xfrm>
          <a:prstGeom prst="rect">
            <a:avLst/>
          </a:prstGeom>
        </p:spPr>
        <p:txBody>
          <a:bodyPr vert="horz" lIns="91440" tIns="45720" rIns="91440" bIns="45720" rtlCol="0" anchor="ctr"/>
          <a:lstStyle/>
          <a:p>
            <a:pPr marL="0" marR="0" lvl="0" indent="0" algn="ctr" defTabSz="4572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4" name="灯片编号占位符 3"/>
          <p:cNvSpPr>
            <a:spLocks noGrp="1"/>
          </p:cNvSpPr>
          <p:nvPr>
            <p:ph type="sldNum" sz="quarter" idx="12"/>
          </p:nvPr>
        </p:nvSpPr>
        <p:spPr>
          <a:xfrm>
            <a:off x="8479790" y="6356350"/>
            <a:ext cx="2743200" cy="365125"/>
          </a:xfrm>
          <a:prstGeom prst="rect">
            <a:avLst/>
          </a:prstGeom>
        </p:spPr>
        <p:txBody>
          <a:bodyPr vert="horz" lIns="91440" tIns="45720" rIns="91440" bIns="45720" rtlCol="0" anchor="ctr"/>
          <a:lstStyle/>
          <a:p>
            <a:pPr marL="0" marR="0" lvl="0" indent="0" algn="r" defTabSz="457200" rtl="0" eaLnBrk="1" fontAlgn="auto" latinLnBrk="0" hangingPunct="1">
              <a:lnSpc>
                <a:spcPct val="100000"/>
              </a:lnSpc>
              <a:spcBef>
                <a:spcPct val="0"/>
              </a:spcBef>
              <a:spcAft>
                <a:spcPct val="0"/>
              </a:spcAft>
              <a:buClrTx/>
              <a:buSzTx/>
              <a:buFontTx/>
              <a:buNone/>
              <a:defRPr/>
            </a:pPr>
            <a:fld id="{F0D1A1A6-D602-48D9-A916-CD51650C71BA}" type="slidenum">
              <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spTree>
      <p:nvGrpSpPr>
        <p:cNvPr id="1" name=""/>
        <p:cNvGrpSpPr/>
        <p:nvPr/>
      </p:nvGrpSpPr>
      <p:grpSpPr>
        <a:xfrm>
          <a:off x="0" y="0"/>
          <a:ext cx="0" cy="0"/>
        </a:xfrm>
      </p:grpSpPr>
      <p:sp>
        <p:nvSpPr>
          <p:cNvPr id="3" name="日期占位符 2"/>
          <p:cNvSpPr>
            <a:spLocks noGrp="1"/>
          </p:cNvSpPr>
          <p:nvPr>
            <p:ph type="dt" sz="half" idx="10"/>
          </p:nvPr>
        </p:nvSpPr>
        <p:spPr/>
        <p:txBody>
          <a:bodyPr/>
          <a:lstStyle/>
          <a:p>
            <a:pPr marL="0" marR="0" lvl="0" indent="0" algn="l" defTabSz="4572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4" name="页脚占位符 3"/>
          <p:cNvSpPr>
            <a:spLocks noGrp="1"/>
          </p:cNvSpPr>
          <p:nvPr>
            <p:ph type="ftr" sz="quarter" idx="11"/>
          </p:nvPr>
        </p:nvSpPr>
        <p:spPr/>
        <p:txBody>
          <a:bodyPr/>
          <a:lstStyle/>
          <a:p>
            <a:pPr marL="0" marR="0" lvl="0" indent="0" algn="ctr" defTabSz="4572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灯片编号占位符 4"/>
          <p:cNvSpPr>
            <a:spLocks noGrp="1"/>
          </p:cNvSpPr>
          <p:nvPr>
            <p:ph type="sldNum" sz="quarter" idx="12"/>
          </p:nvPr>
        </p:nvSpPr>
        <p:spPr/>
        <p:txBody>
          <a:bodyPr/>
          <a:lstStyle/>
          <a:p>
            <a:pPr marL="0" marR="0" lvl="0" indent="0" algn="r" defTabSz="457200" rtl="0" eaLnBrk="1" fontAlgn="auto" latinLnBrk="0" hangingPunct="1">
              <a:lnSpc>
                <a:spcPct val="100000"/>
              </a:lnSpc>
              <a:spcBef>
                <a:spcPct val="0"/>
              </a:spcBef>
              <a:spcAft>
                <a:spcPct val="0"/>
              </a:spcAft>
              <a:buClrTx/>
              <a:buSzTx/>
              <a:buFontTx/>
              <a:buNone/>
              <a:defRPr/>
            </a:pPr>
            <a:fld id="{F0D1A1A6-D602-48D9-A916-CD51650C71BA}" type="slidenum">
              <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42" name="Rectangle 31"/>
          <p:cNvSpPr/>
          <p:nvPr userDrawn="1"/>
        </p:nvSpPr>
        <p:spPr>
          <a:xfrm>
            <a:off x="0" y="-29844"/>
            <a:ext cx="12192000" cy="377824"/>
          </a:xfrm>
          <a:prstGeom prst="rect">
            <a:avLst/>
          </a:prstGeom>
          <a:solidFill>
            <a:srgbClr val="FFBF00"/>
          </a:solidFill>
          <a:ln w="12700" cap="flat" cmpd="sng" algn="ctr">
            <a:noFill/>
            <a:prstDash val="solid"/>
            <a:miter lim="800000"/>
          </a:ln>
          <a:effectLst/>
        </p:spPr>
        <p:txBody>
          <a:bodyPr anchor="ct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ctr" defTabSz="1450340" rtl="0" eaLnBrk="1" fontAlgn="auto" latinLnBrk="0" hangingPunct="1">
              <a:lnSpc>
                <a:spcPct val="150000"/>
              </a:lnSpc>
              <a:spcBef>
                <a:spcPct val="0"/>
              </a:spcBef>
              <a:spcAft>
                <a:spcPct val="0"/>
              </a:spcAft>
              <a:buClrTx/>
              <a:buSzTx/>
              <a:buFontTx/>
              <a:buNone/>
              <a:defRPr/>
            </a:pPr>
            <a:endParaRPr kumimoji="0" lang="en-US" sz="1800" b="0" i="0" u="none" strike="noStrike" kern="0" cap="none" spc="0" normalizeH="0" baseline="0" noProof="0">
              <a:ln>
                <a:noFill/>
              </a:ln>
              <a:solidFill>
                <a:prstClr val="white"/>
              </a:solidFill>
              <a:effectLst/>
              <a:uLnTx/>
              <a:uFillTx/>
              <a:latin typeface="Arial" pitchFamily="34" charset="0"/>
              <a:ea typeface="微软雅黑" panose="020b0503020204020204" pitchFamily="34" charset="-122"/>
              <a:cs typeface="+mn-cs"/>
              <a:sym typeface="Arial" pitchFamily="34" charset="0"/>
            </a:endParaRPr>
          </a:p>
        </p:txBody>
      </p:sp>
      <p:sp>
        <p:nvSpPr>
          <p:cNvPr id="43" name="Rectangle 38"/>
          <p:cNvSpPr/>
          <p:nvPr userDrawn="1"/>
        </p:nvSpPr>
        <p:spPr>
          <a:xfrm>
            <a:off x="0" y="-30162"/>
            <a:ext cx="12192000" cy="317500"/>
          </a:xfrm>
          <a:prstGeom prst="rect">
            <a:avLst/>
          </a:prstGeom>
          <a:solidFill>
            <a:srgbClr val="92D050"/>
          </a:solidFill>
          <a:ln w="12700" cap="flat" cmpd="sng" algn="ctr">
            <a:noFill/>
            <a:prstDash val="solid"/>
            <a:miter lim="800000"/>
          </a:ln>
          <a:effectLst/>
        </p:spPr>
        <p:txBody>
          <a:bodyPr anchor="ct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ctr" defTabSz="1450340" rtl="0" eaLnBrk="1" fontAlgn="auto" latinLnBrk="0" hangingPunct="1">
              <a:lnSpc>
                <a:spcPct val="150000"/>
              </a:lnSpc>
              <a:spcBef>
                <a:spcPct val="0"/>
              </a:spcBef>
              <a:spcAft>
                <a:spcPct val="0"/>
              </a:spcAft>
              <a:buClrTx/>
              <a:buSzTx/>
              <a:buFontTx/>
              <a:buNone/>
              <a:defRPr/>
            </a:pPr>
            <a:endParaRPr kumimoji="0" lang="en-US" sz="1800" b="0" i="0" u="none" strike="noStrike" kern="0" cap="none" spc="0" normalizeH="0" baseline="0" noProof="0">
              <a:ln>
                <a:noFill/>
              </a:ln>
              <a:solidFill>
                <a:prstClr val="white"/>
              </a:solidFill>
              <a:effectLst/>
              <a:uLnTx/>
              <a:uFillTx/>
              <a:latin typeface="Arial" pitchFamily="34" charset="0"/>
              <a:ea typeface="微软雅黑" panose="020b0503020204020204" pitchFamily="34" charset="-122"/>
              <a:cs typeface="+mn-cs"/>
              <a:sym typeface="Arial" pitchFamily="34" charset="0"/>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两栏内容">
    <p:spTree>
      <p:nvGrpSpPr>
        <p:cNvPr id="1" name=""/>
        <p:cNvGrpSpPr/>
        <p:nvPr/>
      </p:nvGrpSpPr>
      <p:grpSpPr>
        <a:xfrm>
          <a:off x="0" y="0"/>
          <a:ext cx="0" cy="0"/>
        </a:xfrm>
      </p:grpSpPr>
      <p:sp>
        <p:nvSpPr>
          <p:cNvPr id="7" name="矩形 6"/>
          <p:cNvSpPr/>
          <p:nvPr/>
        </p:nvSpPr>
        <p:spPr>
          <a:xfrm>
            <a:off x="0" y="0"/>
            <a:ext cx="12192000" cy="6858000"/>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ctr" defTabSz="4572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8" name="圆角矩形 10"/>
          <p:cNvSpPr/>
          <p:nvPr/>
        </p:nvSpPr>
        <p:spPr>
          <a:xfrm>
            <a:off x="0" y="0"/>
            <a:ext cx="10399395" cy="669925"/>
          </a:xfrm>
          <a:prstGeom prst="roundRect">
            <a:avLst>
              <a:gd name="adj" fmla="val 0"/>
            </a:avLst>
          </a:prstGeom>
          <a:solidFill>
            <a:srgbClr val="FFFCF5"/>
          </a:solidFill>
          <a:ln w="12700" cap="flat" cmpd="sng" algn="ctr">
            <a:solidFill>
              <a:sysClr val="window" lastClr="FFFFFF"/>
            </a:solidFill>
            <a:prstDash val="solid"/>
          </a:ln>
          <a:effectLst>
            <a:outerShdw blurRad="279400" algn="ctr" rotWithShape="0">
              <a:prstClr val="black">
                <a:alpha val="11000"/>
              </a:prstClr>
            </a:outerShdw>
          </a:effectLst>
        </p:spPr>
        <p:txBody>
          <a:bodyPr anchor="ct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ctr" defTabSz="909955" rtl="0" eaLnBrk="1" fontAlgn="auto" latinLnBrk="0" hangingPunct="1">
              <a:lnSpc>
                <a:spcPct val="100000"/>
              </a:lnSpc>
              <a:spcBef>
                <a:spcPct val="0"/>
              </a:spcBef>
              <a:spcAft>
                <a:spcPct val="0"/>
              </a:spcAft>
              <a:buClrTx/>
              <a:buSzTx/>
              <a:buFontTx/>
              <a:buNone/>
              <a:defRPr/>
            </a:pPr>
            <a:endParaRPr kumimoji="0" lang="zh-CN" altLang="en-US" sz="2350" b="0" i="0" u="none" strike="noStrike" kern="0" cap="none" spc="0" normalizeH="0" baseline="0" noProof="0">
              <a:ln>
                <a:noFill/>
              </a:ln>
              <a:solidFill>
                <a:srgbClr val="262626">
                  <a:lumMod val="90000"/>
                  <a:lumOff val="10000"/>
                </a:srgbClr>
              </a:solidFill>
              <a:effectLst/>
              <a:uLnTx/>
              <a:uFillTx/>
              <a:latin typeface="+mn-lt"/>
              <a:ea typeface="微软雅黑" panose="020b0503020204020204" pitchFamily="34" charset="-122"/>
              <a:cs typeface="+mn-cs"/>
            </a:endParaRPr>
          </a:p>
        </p:txBody>
      </p:sp>
      <p:grpSp>
        <p:nvGrpSpPr>
          <p:cNvPr id="7172" name="组合 8"/>
          <p:cNvGrpSpPr/>
          <p:nvPr userDrawn="1"/>
        </p:nvGrpSpPr>
        <p:grpSpPr>
          <a:xfrm>
            <a:off x="543984" y="22225"/>
            <a:ext cx="2440516" cy="626465"/>
            <a:chOff x="717477" y="1291449"/>
            <a:chExt cx="1515369" cy="1106750"/>
          </a:xfrm>
        </p:grpSpPr>
        <p:sp>
          <p:nvSpPr>
            <p:cNvPr id="10" name="圆角矩形 21"/>
            <p:cNvSpPr/>
            <p:nvPr/>
          </p:nvSpPr>
          <p:spPr>
            <a:xfrm>
              <a:off x="717477" y="1291449"/>
              <a:ext cx="1515369" cy="1106750"/>
            </a:xfrm>
            <a:prstGeom prst="roundRect">
              <a:avLst>
                <a:gd name="adj" fmla="val 10880"/>
              </a:avLst>
            </a:prstGeom>
            <a:solidFill>
              <a:srgbClr val="1CAA39"/>
            </a:solidFill>
            <a:ln w="25400" cap="flat" cmpd="sng" algn="ctr">
              <a:noFill/>
              <a:prstDash val="solid"/>
            </a:ln>
            <a:effectLst>
              <a:innerShdw blurRad="63500" dist="50800" dir="13500000">
                <a:prstClr val="black">
                  <a:alpha val="50000"/>
                </a:prstClr>
              </a:innerShdw>
            </a:effectLst>
          </p:spPr>
          <p:txBody>
            <a:bodyPr anchor="ct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ctr" defTabSz="909955" rtl="0" eaLnBrk="1" fontAlgn="auto" latinLnBrk="0" hangingPunct="1">
                <a:lnSpc>
                  <a:spcPct val="120000"/>
                </a:lnSpc>
                <a:spcBef>
                  <a:spcPct val="0"/>
                </a:spcBef>
                <a:spcAft>
                  <a:spcPct val="0"/>
                </a:spcAft>
                <a:buClrTx/>
                <a:buSzTx/>
                <a:buFontTx/>
                <a:buNone/>
                <a:defRPr/>
              </a:pPr>
              <a:endParaRPr kumimoji="0" lang="zh-CN" altLang="en-US" sz="1410"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cs"/>
              </a:endParaRPr>
            </a:p>
          </p:txBody>
        </p:sp>
        <p:sp>
          <p:nvSpPr>
            <p:cNvPr id="11" name="TextBox 22"/>
            <p:cNvSpPr txBox="1"/>
            <p:nvPr/>
          </p:nvSpPr>
          <p:spPr>
            <a:xfrm>
              <a:off x="788448" y="1454114"/>
              <a:ext cx="1373426" cy="835762"/>
            </a:xfrm>
            <a:prstGeom prst="rect">
              <a:avLst/>
            </a:prstGeom>
            <a:noFill/>
          </p:spPr>
          <p:txBody>
            <a:bodyPr>
              <a:spAutoFit/>
            </a:bodyP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ctr" defTabSz="909955" rtl="0" eaLnBrk="1" fontAlgn="auto" latinLnBrk="0" hangingPunct="1">
                <a:lnSpc>
                  <a:spcPct val="120000"/>
                </a:lnSpc>
                <a:spcBef>
                  <a:spcPct val="0"/>
                </a:spcBef>
                <a:spcAft>
                  <a:spcPct val="0"/>
                </a:spcAft>
                <a:buClrTx/>
                <a:buSzTx/>
                <a:buFontTx/>
                <a:buNone/>
                <a:defRPr/>
              </a:pPr>
              <a:r>
                <a:rPr kumimoji="0" lang="en-US" altLang="zh-CN" sz="2070"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cs"/>
                  <a:sym typeface="+mn-ea"/>
                </a:rPr>
                <a:t>Summary</a:t>
              </a:r>
              <a:endParaRPr kumimoji="0" lang="zh-CN" altLang="en-US" sz="2070" b="1"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cs typeface="+mn-cs"/>
                <a:sym typeface="+mn-ea"/>
              </a:endParaRPr>
            </a:p>
          </p:txBody>
        </p:sp>
      </p:grpSp>
      <p:sp>
        <p:nvSpPr>
          <p:cNvPr id="2" name="日期占位符 1"/>
          <p:cNvSpPr>
            <a:spLocks noGrp="1"/>
          </p:cNvSpPr>
          <p:nvPr>
            <p:ph type="dt" sz="half" idx="10"/>
          </p:nvPr>
        </p:nvSpPr>
        <p:spPr>
          <a:xfrm>
            <a:off x="838200" y="6356350"/>
            <a:ext cx="2743200" cy="365125"/>
          </a:xfrm>
          <a:prstGeom prst="rect">
            <a:avLst/>
          </a:prstGeom>
        </p:spPr>
        <p:txBody>
          <a:bodyPr vert="horz" lIns="91440" tIns="45720" rIns="91440" bIns="45720" rtlCol="0" anchor="ctr"/>
          <a:lstStyle/>
          <a:p>
            <a:pPr marL="0" marR="0" lvl="0" indent="0" algn="l" defTabSz="4572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3" name="页脚占位符 2"/>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p>
            <a:pPr marL="0" marR="0" lvl="0" indent="0" algn="ctr" defTabSz="4572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4" name="灯片编号占位符 3"/>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p>
            <a:pPr marL="0" marR="0" lvl="0" indent="0" algn="r" defTabSz="457200" rtl="0" eaLnBrk="1" fontAlgn="auto" latinLnBrk="0" hangingPunct="1">
              <a:lnSpc>
                <a:spcPct val="100000"/>
              </a:lnSpc>
              <a:spcBef>
                <a:spcPct val="0"/>
              </a:spcBef>
              <a:spcAft>
                <a:spcPct val="0"/>
              </a:spcAft>
              <a:buClrTx/>
              <a:buSzTx/>
              <a:buFontTx/>
              <a:buNone/>
              <a:defRPr/>
            </a:pPr>
            <a:fld id="{F0D1A1A6-D602-48D9-A916-CD51650C71BA}" type="slidenum">
              <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7" name="矩形 6"/>
          <p:cNvSpPr/>
          <p:nvPr/>
        </p:nvSpPr>
        <p:spPr>
          <a:xfrm>
            <a:off x="0" y="0"/>
            <a:ext cx="12192000" cy="6858000"/>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ctr" defTabSz="4572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grpSp>
        <p:nvGrpSpPr>
          <p:cNvPr id="8195" name="组合 7"/>
          <p:cNvGrpSpPr/>
          <p:nvPr userDrawn="1"/>
        </p:nvGrpSpPr>
        <p:grpSpPr>
          <a:xfrm>
            <a:off x="0" y="-30162"/>
            <a:ext cx="12192000" cy="411162"/>
            <a:chOff x="-447517" y="2693758"/>
            <a:chExt cx="12858045" cy="2996815"/>
          </a:xfrm>
        </p:grpSpPr>
        <p:sp>
          <p:nvSpPr>
            <p:cNvPr id="9" name="Rectangle 31"/>
            <p:cNvSpPr>
              <a:spLocks noChangeArrowheads="1"/>
            </p:cNvSpPr>
            <p:nvPr/>
          </p:nvSpPr>
          <p:spPr bwMode="auto">
            <a:xfrm>
              <a:off x="-447517" y="2936746"/>
              <a:ext cx="12858045" cy="2753827"/>
            </a:xfrm>
            <a:prstGeom prst="rect">
              <a:avLst/>
            </a:prstGeom>
            <a:solidFill>
              <a:srgbClr val="FFBF00"/>
            </a:solidFill>
            <a:ln>
              <a:noFill/>
            </a:ln>
            <a:extLst>
              <a:ext uri="{91240B29-F687-4F45-9708-019B960494DF}">
                <a14:hiddenLine xmlns:a14="http://schemas.microsoft.com/office/drawing/2010/main" w="12700">
                  <a:solidFill>
                    <a:srgbClr val="000000"/>
                  </a:solidFill>
                  <a:miter lim="800000"/>
                  <a:headEnd/>
                  <a:tailEnd/>
                </a14:hiddenLine>
              </a:ext>
            </a:extLst>
          </p:spPr>
          <p:txBody>
            <a:bodyPr anchor="ctr"/>
            <a:lstStyle>
              <a:defPPr>
                <a:defRPr lang="en-US"/>
              </a:defPPr>
              <a:lvl1pPr marL="0" lvl="0" indent="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742950" lvl="1" indent="-28575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1143000" lvl="2"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600200" lvl="3"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2057400" lvl="4"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514600" lvl="5"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971800" lvl="6"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429000" lvl="7"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886200" lvl="8"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ctr" defTabSz="1449070" rtl="0" eaLnBrk="1" fontAlgn="base" latinLnBrk="0" hangingPunct="1">
                <a:lnSpc>
                  <a:spcPct val="150000"/>
                </a:lnSpc>
                <a:spcBef>
                  <a:spcPct val="0"/>
                </a:spcBef>
                <a:spcAft>
                  <a:spcPct val="0"/>
                </a:spcAft>
                <a:buClrTx/>
                <a:buSzTx/>
                <a:buFontTx/>
                <a:buNone/>
                <a:defRPr/>
              </a:pPr>
              <a:endParaRPr kumimoji="0" lang="en-US" altLang="zh-CN" sz="1800" b="0" i="0" u="none" strike="noStrike" kern="1200" cap="none" spc="0" normalizeH="0" baseline="0" noProof="0">
                <a:ln>
                  <a:noFill/>
                </a:ln>
                <a:solidFill>
                  <a:srgbClr val="FFFFFF"/>
                </a:solidFill>
                <a:effectLst/>
                <a:uLnTx/>
                <a:uFillTx/>
                <a:latin typeface="Arial" pitchFamily="34" charset="0"/>
                <a:ea typeface="微软雅黑" panose="020b0503020204020204" pitchFamily="34" charset="-122"/>
                <a:cs typeface="+mn-cs"/>
                <a:sym typeface="Arial" pitchFamily="34" charset="0"/>
              </a:endParaRPr>
            </a:p>
          </p:txBody>
        </p:sp>
        <p:sp>
          <p:nvSpPr>
            <p:cNvPr id="10" name="Rectangle 38"/>
            <p:cNvSpPr>
              <a:spLocks noChangeArrowheads="1"/>
            </p:cNvSpPr>
            <p:nvPr/>
          </p:nvSpPr>
          <p:spPr bwMode="auto">
            <a:xfrm>
              <a:off x="-447517" y="2693758"/>
              <a:ext cx="12858045" cy="2314147"/>
            </a:xfrm>
            <a:prstGeom prst="rect">
              <a:avLst/>
            </a:prstGeom>
            <a:solidFill>
              <a:srgbClr val="92D050"/>
            </a:solidFill>
            <a:ln>
              <a:noFill/>
            </a:ln>
            <a:extLst>
              <a:ext uri="{91240B29-F687-4F45-9708-019B960494DF}">
                <a14:hiddenLine xmlns:a14="http://schemas.microsoft.com/office/drawing/2010/main" w="12700">
                  <a:solidFill>
                    <a:srgbClr val="000000"/>
                  </a:solidFill>
                  <a:miter lim="800000"/>
                  <a:headEnd/>
                  <a:tailEnd/>
                </a14:hiddenLine>
              </a:ext>
            </a:extLst>
          </p:spPr>
          <p:txBody>
            <a:bodyPr anchor="ctr"/>
            <a:lstStyle>
              <a:defPPr>
                <a:defRPr lang="en-US"/>
              </a:defPPr>
              <a:lvl1pPr marL="0" lvl="0" indent="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742950" lvl="1" indent="-28575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1143000" lvl="2"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600200" lvl="3"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2057400" lvl="4"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514600" lvl="5"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971800" lvl="6"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429000" lvl="7"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886200" lvl="8"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ctr" defTabSz="1449070" rtl="0" eaLnBrk="1" fontAlgn="base" latinLnBrk="0" hangingPunct="1">
                <a:lnSpc>
                  <a:spcPct val="150000"/>
                </a:lnSpc>
                <a:spcBef>
                  <a:spcPct val="0"/>
                </a:spcBef>
                <a:spcAft>
                  <a:spcPct val="0"/>
                </a:spcAft>
                <a:buClrTx/>
                <a:buSzTx/>
                <a:buFontTx/>
                <a:buNone/>
                <a:defRPr/>
              </a:pPr>
              <a:endParaRPr kumimoji="0" lang="en-US" altLang="zh-CN" sz="1800" b="0" i="0" u="none" strike="noStrike" kern="1200" cap="none" spc="0" normalizeH="0" baseline="0" noProof="0">
                <a:ln>
                  <a:noFill/>
                </a:ln>
                <a:solidFill>
                  <a:srgbClr val="FFFFFF"/>
                </a:solidFill>
                <a:effectLst/>
                <a:uLnTx/>
                <a:uFillTx/>
                <a:latin typeface="Arial" pitchFamily="34" charset="0"/>
                <a:ea typeface="微软雅黑" panose="020b0503020204020204" pitchFamily="34" charset="-122"/>
                <a:cs typeface="+mn-cs"/>
                <a:sym typeface="Arial" pitchFamily="34" charset="0"/>
              </a:endParaRPr>
            </a:p>
          </p:txBody>
        </p:sp>
      </p:grpSp>
      <p:sp>
        <p:nvSpPr>
          <p:cNvPr id="2" name="日期占位符 1"/>
          <p:cNvSpPr>
            <a:spLocks noGrp="1"/>
          </p:cNvSpPr>
          <p:nvPr>
            <p:ph type="dt" sz="half" idx="10"/>
          </p:nvPr>
        </p:nvSpPr>
        <p:spPr>
          <a:xfrm>
            <a:off x="838200" y="6356350"/>
            <a:ext cx="2743200" cy="365125"/>
          </a:xfrm>
          <a:prstGeom prst="rect">
            <a:avLst/>
          </a:prstGeom>
        </p:spPr>
        <p:txBody>
          <a:bodyPr vert="horz" lIns="91440" tIns="45720" rIns="91440" bIns="45720" rtlCol="0" anchor="ctr"/>
          <a:lstStyle/>
          <a:p>
            <a:pPr marL="0" marR="0" lvl="0" indent="0" algn="l" defTabSz="4572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3" name="页脚占位符 2"/>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p>
            <a:pPr marL="0" marR="0" lvl="0" indent="0" algn="ctr" defTabSz="4572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4" name="灯片编号占位符 3"/>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p>
            <a:pPr marL="0" marR="0" lvl="0" indent="0" algn="r" defTabSz="457200" rtl="0" eaLnBrk="1" fontAlgn="auto" latinLnBrk="0" hangingPunct="1">
              <a:lnSpc>
                <a:spcPct val="100000"/>
              </a:lnSpc>
              <a:spcBef>
                <a:spcPct val="0"/>
              </a:spcBef>
              <a:spcAft>
                <a:spcPct val="0"/>
              </a:spcAft>
              <a:buClrTx/>
              <a:buSzTx/>
              <a:buFontTx/>
              <a:buNone/>
              <a:defRPr/>
            </a:pPr>
            <a:fld id="{F0D1A1A6-D602-48D9-A916-CD51650C71BA}" type="slidenum">
              <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比较">
    <p:spTree>
      <p:nvGrpSpPr>
        <p:cNvPr id="1" name=""/>
        <p:cNvGrpSpPr/>
        <p:nvPr/>
      </p:nvGrpSpPr>
      <p:grpSpPr>
        <a:xfrm>
          <a:off x="0" y="0"/>
          <a:ext cx="0" cy="0"/>
        </a:xfrm>
      </p:grpSpPr>
      <p:sp>
        <p:nvSpPr>
          <p:cNvPr id="7" name="矩形 6"/>
          <p:cNvSpPr/>
          <p:nvPr/>
        </p:nvSpPr>
        <p:spPr>
          <a:xfrm>
            <a:off x="0" y="0"/>
            <a:ext cx="12192000" cy="6858000"/>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ctr" defTabSz="4572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8" name="Rectangle 31"/>
          <p:cNvSpPr>
            <a:spLocks noChangeArrowheads="1"/>
          </p:cNvSpPr>
          <p:nvPr/>
        </p:nvSpPr>
        <p:spPr bwMode="auto">
          <a:xfrm>
            <a:off x="1117600" y="2025650"/>
            <a:ext cx="10915651" cy="2768600"/>
          </a:xfrm>
          <a:prstGeom prst="rect">
            <a:avLst/>
          </a:prstGeom>
          <a:solidFill>
            <a:srgbClr val="92D050"/>
          </a:solidFill>
          <a:ln>
            <a:noFill/>
          </a:ln>
          <a:extLst>
            <a:ext uri="{91240B29-F687-4F45-9708-019B960494DF}">
              <a14:hiddenLine xmlns:a14="http://schemas.microsoft.com/office/drawing/2010/main" w="12700">
                <a:solidFill>
                  <a:srgbClr val="000000"/>
                </a:solidFill>
                <a:miter lim="800000"/>
                <a:headEnd/>
                <a:tailEnd/>
              </a14:hiddenLine>
            </a:ext>
          </a:extLst>
        </p:spPr>
        <p:txBody>
          <a:bodyPr anchor="ctr"/>
          <a:lstStyle>
            <a:defPPr>
              <a:defRPr lang="en-US"/>
            </a:defPPr>
            <a:lvl1pPr marL="0" lvl="0" indent="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742950" lvl="1" indent="-28575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1143000" lvl="2"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600200" lvl="3"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2057400" lvl="4"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514600" lvl="5"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971800" lvl="6"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429000" lvl="7"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886200" lvl="8" indent="-228600" algn="l" defTabSz="144907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ctr" defTabSz="1449070" rtl="0" eaLnBrk="1" fontAlgn="base" latinLnBrk="0" hangingPunct="1">
              <a:lnSpc>
                <a:spcPct val="150000"/>
              </a:lnSpc>
              <a:spcBef>
                <a:spcPct val="0"/>
              </a:spcBef>
              <a:spcAft>
                <a:spcPct val="0"/>
              </a:spcAft>
              <a:buClrTx/>
              <a:buSzTx/>
              <a:buFontTx/>
              <a:buNone/>
              <a:defRPr/>
            </a:pPr>
            <a:endParaRPr kumimoji="0" lang="en-US" altLang="zh-CN" sz="1800" b="0" i="0" u="none" strike="noStrike" kern="1200" cap="none" spc="0" normalizeH="0" baseline="0" noProof="0">
              <a:ln>
                <a:noFill/>
              </a:ln>
              <a:solidFill>
                <a:srgbClr val="FFFFFF"/>
              </a:solidFill>
              <a:effectLst/>
              <a:uLnTx/>
              <a:uFillTx/>
              <a:latin typeface="Arial" pitchFamily="34" charset="0"/>
              <a:ea typeface="微软雅黑" panose="020b0503020204020204" pitchFamily="34" charset="-122"/>
              <a:cs typeface="+mn-cs"/>
              <a:sym typeface="Arial" pitchFamily="34" charset="0"/>
            </a:endParaRPr>
          </a:p>
        </p:txBody>
      </p:sp>
      <p:grpSp>
        <p:nvGrpSpPr>
          <p:cNvPr id="9220" name="组合 8"/>
          <p:cNvGrpSpPr/>
          <p:nvPr userDrawn="1"/>
        </p:nvGrpSpPr>
        <p:grpSpPr>
          <a:xfrm>
            <a:off x="0" y="479425"/>
            <a:ext cx="8079317" cy="6353175"/>
            <a:chOff x="-25821" y="-344115"/>
            <a:chExt cx="7232650" cy="7584727"/>
          </a:xfrm>
        </p:grpSpPr>
        <p:pic>
          <p:nvPicPr>
            <p:cNvPr id="9221" name="图片 9"/>
            <p:cNvPicPr>
              <a:picLocks noChangeAspect="1"/>
            </p:cNvPicPr>
            <p:nvPr/>
          </p:nvPicPr>
          <p:blipFill>
            <a:blip r:embed="rId1"/>
            <a:stretch>
              <a:fillRect/>
            </a:stretch>
          </p:blipFill>
          <p:spPr>
            <a:xfrm>
              <a:off x="-25821" y="-344115"/>
              <a:ext cx="7232650" cy="7232650"/>
            </a:xfrm>
            <a:prstGeom prst="rect">
              <a:avLst/>
            </a:prstGeom>
            <a:noFill/>
            <a:ln w="9525">
              <a:noFill/>
            </a:ln>
          </p:spPr>
        </p:pic>
        <p:pic>
          <p:nvPicPr>
            <p:cNvPr id="9222" name="图片 10"/>
            <p:cNvPicPr>
              <a:picLocks noChangeAspect="1"/>
            </p:cNvPicPr>
            <p:nvPr/>
          </p:nvPicPr>
          <p:blipFill>
            <a:blip r:embed="rId2"/>
            <a:stretch>
              <a:fillRect/>
            </a:stretch>
          </p:blipFill>
          <p:spPr>
            <a:xfrm>
              <a:off x="-25821" y="2561877"/>
              <a:ext cx="4678735" cy="4678735"/>
            </a:xfrm>
            <a:prstGeom prst="rect">
              <a:avLst/>
            </a:prstGeom>
            <a:noFill/>
            <a:ln w="9525">
              <a:noFill/>
            </a:ln>
          </p:spPr>
        </p:pic>
      </p:grpSp>
      <p:sp>
        <p:nvSpPr>
          <p:cNvPr id="12" name="矩形 11"/>
          <p:cNvSpPr/>
          <p:nvPr/>
        </p:nvSpPr>
        <p:spPr>
          <a:xfrm>
            <a:off x="6508792" y="2692827"/>
            <a:ext cx="4521835" cy="1198880"/>
          </a:xfrm>
          <a:prstGeom prst="rect">
            <a:avLst/>
          </a:prstGeom>
          <a:noFill/>
          <a:ln>
            <a:noFill/>
          </a:ln>
        </p:spPr>
        <p:txBody>
          <a:bodyPr wrap="none">
            <a:spAutoFit/>
          </a:bodyP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ctr" defTabSz="457200" rtl="0" eaLnBrk="1" fontAlgn="auto" latinLnBrk="0" hangingPunct="1">
              <a:lnSpc>
                <a:spcPct val="100000"/>
              </a:lnSpc>
              <a:spcBef>
                <a:spcPct val="0"/>
              </a:spcBef>
              <a:spcAft>
                <a:spcPct val="0"/>
              </a:spcAft>
              <a:buClrTx/>
              <a:buSzTx/>
              <a:buFontTx/>
              <a:buNone/>
              <a:defRPr/>
            </a:pPr>
            <a:r>
              <a:rPr kumimoji="0" lang="en-US" altLang="zh-CN" sz="7200" b="0" i="0" u="none" strike="noStrike" kern="1200" cap="none" spc="0" normalizeH="0" baseline="0" noProof="0">
                <a:ln w="6600">
                  <a:solidFill>
                    <a:schemeClr val="accent2"/>
                  </a:solidFill>
                  <a:prstDash val="solid"/>
                </a:ln>
                <a:solidFill>
                  <a:srgbClr val="FFFFFF"/>
                </a:solidFill>
                <a:effectLst>
                  <a:outerShdw dist="38100" dir="2700000" algn="tl" rotWithShape="0">
                    <a:schemeClr val="accent2"/>
                  </a:outerShdw>
                </a:effectLst>
                <a:uLnTx/>
                <a:uFillTx/>
                <a:latin typeface="+mn-lt"/>
                <a:ea typeface="+mn-ea"/>
                <a:cs typeface="+mn-cs"/>
                <a:sym typeface="+mn-ea"/>
              </a:rPr>
              <a:t>Thank you !</a:t>
            </a:r>
            <a:endParaRPr kumimoji="0" lang="en-US" altLang="zh-CN" sz="7200" b="0" i="0" u="none" strike="noStrike" kern="1200" cap="none" spc="0" normalizeH="0" baseline="0" noProof="0">
              <a:ln w="6600">
                <a:solidFill>
                  <a:schemeClr val="accent2"/>
                </a:solidFill>
                <a:prstDash val="solid"/>
              </a:ln>
              <a:solidFill>
                <a:srgbClr val="FFFFFF"/>
              </a:solidFill>
              <a:effectLst>
                <a:outerShdw dist="38100" dir="2700000" algn="tl" rotWithShape="0">
                  <a:schemeClr val="accent2"/>
                </a:outerShdw>
              </a:effectLst>
              <a:uLnTx/>
              <a:uFillTx/>
              <a:latin typeface="+mn-lt"/>
              <a:ea typeface="+mn-ea"/>
              <a:cs typeface="+mn-cs"/>
              <a:sym typeface="+mn-ea"/>
            </a:endParaRPr>
          </a:p>
        </p:txBody>
      </p:sp>
      <p:sp>
        <p:nvSpPr>
          <p:cNvPr id="2" name="日期占位符 1"/>
          <p:cNvSpPr>
            <a:spLocks noGrp="1"/>
          </p:cNvSpPr>
          <p:nvPr>
            <p:ph type="dt" sz="half" idx="10"/>
          </p:nvPr>
        </p:nvSpPr>
        <p:spPr>
          <a:xfrm>
            <a:off x="838200" y="6356350"/>
            <a:ext cx="2743200" cy="365125"/>
          </a:xfrm>
          <a:prstGeom prst="rect">
            <a:avLst/>
          </a:prstGeom>
        </p:spPr>
        <p:txBody>
          <a:bodyPr vert="horz" lIns="91440" tIns="45720" rIns="91440" bIns="45720" rtlCol="0" anchor="ctr"/>
          <a:lstStyle/>
          <a:p>
            <a:pPr marL="0" marR="0" lvl="0" indent="0" algn="l" defTabSz="4572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3" name="页脚占位符 2"/>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p>
            <a:pPr marL="0" marR="0" lvl="0" indent="0" algn="ctr" defTabSz="4572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4" name="灯片编号占位符 3"/>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p>
            <a:pPr marL="0" marR="0" lvl="0" indent="0" algn="r" defTabSz="457200" rtl="0" eaLnBrk="1" fontAlgn="auto" latinLnBrk="0" hangingPunct="1">
              <a:lnSpc>
                <a:spcPct val="100000"/>
              </a:lnSpc>
              <a:spcBef>
                <a:spcPct val="0"/>
              </a:spcBef>
              <a:spcAft>
                <a:spcPct val="0"/>
              </a:spcAft>
              <a:buClrTx/>
              <a:buSzTx/>
              <a:buFontTx/>
              <a:buNone/>
              <a:defRPr/>
            </a:pPr>
            <a:fld id="{F0D1A1A6-D602-48D9-A916-CD51650C71BA}" type="slidenum">
              <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fontAlgn="base"/>
            <a:r>
              <a:rPr lang="en-US" strike="noStrike" noProof="1" smtClean="0"/>
              <a:t>Click to edit Master title style</a:t>
            </a:r>
            <a:endParaRPr lang="en-US" strike="noStrike" noProof="1"/>
          </a:p>
        </p:txBody>
      </p:sp>
      <p:sp>
        <p:nvSpPr>
          <p:cNvPr id="3" name="Content Placeholder 2"/>
          <p:cNvSpPr>
            <a:spLocks noGrp="1"/>
          </p:cNvSpPr>
          <p:nvPr>
            <p:ph idx="1"/>
          </p:nvPr>
        </p:nvSpPr>
        <p:spPr/>
        <p:txBody>
          <a:bodyPr/>
          <a:lstStyle/>
          <a:p>
            <a:pPr lvl="0" fontAlgn="base"/>
            <a:r>
              <a:rPr lang="en-US" strike="noStrike" noProof="1" smtClean="0"/>
              <a:t>Click to edit Master text styles</a:t>
            </a:r>
            <a:endParaRPr lang="en-US" strike="noStrike" noProof="1" smtClean="0"/>
          </a:p>
          <a:p>
            <a:pPr lvl="1" fontAlgn="base"/>
            <a:r>
              <a:rPr lang="en-US" strike="noStrike" noProof="1" smtClean="0"/>
              <a:t>Second level</a:t>
            </a:r>
            <a:endParaRPr lang="en-US" strike="noStrike" noProof="1" smtClean="0"/>
          </a:p>
          <a:p>
            <a:pPr lvl="2" fontAlgn="base"/>
            <a:r>
              <a:rPr lang="en-US" strike="noStrike" noProof="1" smtClean="0"/>
              <a:t>Third level</a:t>
            </a:r>
            <a:endParaRPr lang="en-US" strike="noStrike" noProof="1" smtClean="0"/>
          </a:p>
          <a:p>
            <a:pPr lvl="3" fontAlgn="base"/>
            <a:r>
              <a:rPr lang="en-US" strike="noStrike" noProof="1" smtClean="0"/>
              <a:t>Fourth level</a:t>
            </a:r>
            <a:endParaRPr lang="en-US" strike="noStrike" noProof="1" smtClean="0"/>
          </a:p>
          <a:p>
            <a:pPr lvl="4" fontAlgn="base"/>
            <a:r>
              <a:rPr lang="en-US" strike="noStrike" noProof="1" smtClean="0"/>
              <a:t>Fifth level</a:t>
            </a:r>
            <a:endParaRPr lang="en-US" strike="noStrike" noProof="1"/>
          </a:p>
        </p:txBody>
      </p:sp>
      <p:sp>
        <p:nvSpPr>
          <p:cNvPr id="4" name="日期占位符 3"/>
          <p:cNvSpPr>
            <a:spLocks noGrp="1"/>
          </p:cNvSpPr>
          <p:nvPr>
            <p:ph type="dt" sz="half" idx="10"/>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defRPr/>
            </a:pPr>
            <a:endParaRPr kumimoji="0" lang="zh-CN" altLang="zh-CN" sz="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5" name="页脚占位符 4"/>
          <p:cNvSpPr>
            <a:spLocks noGrp="1"/>
          </p:cNvSpPr>
          <p:nvPr>
            <p:ph type="ftr" sz="quarter" idx="11"/>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zh-CN" sz="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6" name="灯片编号占位符 5"/>
          <p:cNvSpPr>
            <a:spLocks noGrp="1"/>
          </p:cNvSpPr>
          <p:nvPr>
            <p:ph type="sldNum" sz="quarter" idx="12"/>
          </p:nvPr>
        </p:nvSpPr>
        <p:spPr/>
        <p:txBody>
          <a:bodyPr/>
          <a:lstStyle/>
          <a:p>
            <a:pPr lvl="0" fontAlgn="base"/>
            <a:fld id="{9A0DB2DC-4C9A-4742-B13C-FB6460FD3503}" type="slidenum">
              <a:rPr lang="en-US" altLang="zh-CN" sz="800" strike="noStrike" noProof="1">
                <a:latin typeface="Arial" pitchFamily="34" charset="0"/>
                <a:ea typeface="宋体" panose="02010600030101010101" pitchFamily="2" charset="-122"/>
                <a:cs typeface="+mn-ea"/>
              </a:rPr>
              <a:t/>
            </a:fld>
            <a:endParaRPr lang="en-US" altLang="zh-CN" sz="800" strike="noStrike" noProof="1">
              <a:ea typeface="宋体" panose="02010600030101010101" pitchFamily="2" charset="-122"/>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5.pn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026" name="Title Placeholder 1"/>
          <p:cNvSpPr>
            <a:spLocks noGrp="1"/>
          </p:cNvSpPr>
          <p:nvPr>
            <p:ph type="title"/>
          </p:nvPr>
        </p:nvSpPr>
        <p:spPr>
          <a:xfrm>
            <a:off x="838200" y="365125"/>
            <a:ext cx="10515600" cy="1325563"/>
          </a:xfrm>
          <a:prstGeom prst="rect">
            <a:avLst/>
          </a:prstGeom>
          <a:noFill/>
          <a:ln w="9525">
            <a:noFill/>
          </a:ln>
        </p:spPr>
        <p:txBody>
          <a:bodyPr anchor="ctr"/>
          <a:lstStyle/>
          <a:p>
            <a:pPr lvl="0"/>
            <a:r>
              <a:rPr lang="zh-CN" altLang="en-US"/>
              <a:t>单击此处编辑母版标题样式</a:t>
            </a:r>
            <a:endParaRPr lang="zh-CN" altLang="en-US"/>
          </a:p>
        </p:txBody>
      </p:sp>
      <p:sp>
        <p:nvSpPr>
          <p:cNvPr id="1027" name="Text Placeholder 2"/>
          <p:cNvSpPr>
            <a:spLocks noGrp="1"/>
          </p:cNvSpPr>
          <p:nvPr>
            <p:ph type="body" idx="5"/>
          </p:nvPr>
        </p:nvSpPr>
        <p:spPr>
          <a:xfrm>
            <a:off x="838200" y="1825625"/>
            <a:ext cx="10515600" cy="4351338"/>
          </a:xfrm>
          <a:prstGeom prst="rect">
            <a:avLst/>
          </a:prstGeom>
          <a:noFill/>
          <a:ln w="9525">
            <a:noFill/>
          </a:ln>
        </p:spPr>
        <p:txBody>
          <a:bodyPr anchor="t"/>
          <a:lstStyle/>
          <a:p>
            <a:pPr lvl="0" indent="-228600"/>
            <a:r>
              <a:rPr lang="zh-CN" altLang="en-US"/>
              <a:t>编辑母版文本样式</a:t>
            </a:r>
            <a:endParaRPr lang="zh-CN" altLang="en-US"/>
          </a:p>
          <a:p>
            <a:pPr lvl="1" indent="-228600"/>
            <a:r>
              <a:rPr lang="zh-CN" altLang="en-US"/>
              <a:t>第二级</a:t>
            </a:r>
            <a:endParaRPr lang="zh-CN" altLang="en-US"/>
          </a:p>
          <a:p>
            <a:pPr lvl="2" indent="-228600"/>
            <a:r>
              <a:rPr lang="zh-CN" altLang="en-US"/>
              <a:t>第三级</a:t>
            </a:r>
            <a:endParaRPr lang="zh-CN" altLang="en-US"/>
          </a:p>
          <a:p>
            <a:pPr lvl="3" indent="-228600"/>
            <a:r>
              <a:rPr lang="zh-CN" altLang="en-US"/>
              <a:t>第四级</a:t>
            </a:r>
            <a:endParaRPr lang="zh-CN" altLang="en-US"/>
          </a:p>
          <a:p>
            <a:pPr lvl="4" indent="-228600"/>
            <a:r>
              <a:rPr lang="zh-CN" altLang="en-US"/>
              <a:t>第五级</a:t>
            </a:r>
            <a:endParaRPr lang="zh-CN" alt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en-US"/>
            </a:defPPr>
            <a:lvl1pPr marL="0" lvl="0" indent="0" algn="l" defTabSz="457200" rtl="0" eaLnBrk="1" fontAlgn="auto" latinLnBrk="0" hangingPunct="1">
              <a:lnSpc>
                <a:spcPct val="100000"/>
              </a:lnSpc>
              <a:spcBef>
                <a:spcPct val="0"/>
              </a:spcBef>
              <a:spcAft>
                <a:spcPct val="0"/>
              </a:spcAft>
              <a:buNone/>
              <a:defRPr sz="1200" b="0" i="0" u="none" kern="1200" baseline="0">
                <a:solidFill>
                  <a:schemeClr val="tx1">
                    <a:tint val="75000"/>
                  </a:schemeClr>
                </a:solidFill>
                <a:latin typeface="+mn-lt"/>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l" defTabSz="4572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en-US"/>
            </a:defPPr>
            <a:lvl1pPr marL="0" lvl="0" indent="0" algn="ctr" defTabSz="457200" rtl="0" eaLnBrk="1" fontAlgn="auto" latinLnBrk="0" hangingPunct="1">
              <a:lnSpc>
                <a:spcPct val="100000"/>
              </a:lnSpc>
              <a:spcBef>
                <a:spcPct val="0"/>
              </a:spcBef>
              <a:spcAft>
                <a:spcPct val="0"/>
              </a:spcAft>
              <a:buNone/>
              <a:defRPr sz="1200" b="0" i="0" u="none" kern="1200" baseline="0">
                <a:solidFill>
                  <a:schemeClr val="tx1">
                    <a:tint val="75000"/>
                  </a:schemeClr>
                </a:solidFill>
                <a:latin typeface="+mn-lt"/>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ctr" defTabSz="4572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en-US"/>
            </a:defPPr>
            <a:lvl1pPr marL="0" lvl="0" indent="0" algn="r" defTabSz="457200" rtl="0" eaLnBrk="1" fontAlgn="auto" latinLnBrk="0" hangingPunct="1">
              <a:lnSpc>
                <a:spcPct val="100000"/>
              </a:lnSpc>
              <a:spcBef>
                <a:spcPct val="0"/>
              </a:spcBef>
              <a:spcAft>
                <a:spcPct val="0"/>
              </a:spcAft>
              <a:buNone/>
              <a:defRPr sz="1200" b="0" i="0" u="none" kern="1200" baseline="0">
                <a:solidFill>
                  <a:schemeClr val="tx1">
                    <a:tint val="75000"/>
                  </a:schemeClr>
                </a:solidFill>
                <a:latin typeface="+mn-lt"/>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r" defTabSz="457200" rtl="0" eaLnBrk="1" fontAlgn="auto" latinLnBrk="0" hangingPunct="1">
              <a:lnSpc>
                <a:spcPct val="100000"/>
              </a:lnSpc>
              <a:spcBef>
                <a:spcPct val="0"/>
              </a:spcBef>
              <a:spcAft>
                <a:spcPct val="0"/>
              </a:spcAft>
              <a:buClrTx/>
              <a:buSzTx/>
              <a:buFontTx/>
              <a:buNone/>
              <a:defRPr/>
            </a:pPr>
            <a:fld id="{F0D1A1A6-D602-48D9-A916-CD51650C71BA}" type="slidenum">
              <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pic>
        <p:nvPicPr>
          <p:cNvPr id="1028" name="图片 1073743875" descr="学科网 zxxk.com" title=""/>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 Id="rId3" Type="http://schemas.openxmlformats.org/officeDocument/2006/relationships/image" Target="../media/image6.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7.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xml" /><Relationship Id="rId3" Type="http://schemas.openxmlformats.org/officeDocument/2006/relationships/image" Target="../media/image8.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0.png" /><Relationship Id="rId3" Type="http://schemas.microsoft.com/office/2007/relationships/media" Target="../media/media1.mp3" /><Relationship Id="rId4" Type="http://schemas.microsoft.com/office/2007/relationships/media" Target="../media/media1.mp3" TargetMode="Interna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7014135036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11267" name="TextBox 22" title=""/>
          <p:cNvSpPr txBox="1"/>
          <p:nvPr/>
        </p:nvSpPr>
        <p:spPr>
          <a:xfrm>
            <a:off x="3655060" y="872490"/>
            <a:ext cx="4881880" cy="1476375"/>
          </a:xfrm>
          <a:prstGeom prst="rect">
            <a:avLst/>
          </a:prstGeom>
          <a:noFill/>
          <a:ln w="9525">
            <a:noFill/>
          </a:ln>
        </p:spPr>
        <p:txBody>
          <a:bodyPr wrap="square" anchor="t">
            <a:spAutoFit/>
          </a:bodyP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algn="ctr" defTabSz="909955">
              <a:lnSpc>
                <a:spcPct val="150000"/>
              </a:lnSpc>
            </a:pPr>
            <a:r>
              <a:rPr lang="en-US" altLang="zh-CN" sz="6000" b="1">
                <a:solidFill>
                  <a:schemeClr val="tx1"/>
                </a:solidFill>
                <a:latin typeface="Times New Roman" panose="02020603050405020304" pitchFamily="18" charset="0"/>
                <a:ea typeface="黑体" panose="02010609060101010101" pitchFamily="49" charset="-122"/>
                <a:cs typeface="Times New Roman" panose="02020603050405020304" pitchFamily="18" charset="0"/>
                <a:sym typeface="+mn-ea"/>
              </a:rPr>
              <a:t>Unit 1</a:t>
            </a:r>
            <a:r>
              <a:rPr lang="en-US" altLang="zh-CN" sz="6000" b="1">
                <a:solidFill>
                  <a:schemeClr val="tx1"/>
                </a:solidFill>
                <a:latin typeface="Times New Roman" panose="02020603050405020304" pitchFamily="18" charset="0"/>
                <a:ea typeface="微软雅黑" panose="020b0503020204020204" pitchFamily="34" charset="-122"/>
                <a:cs typeface="Times New Roman" panose="02020603050405020304" pitchFamily="18" charset="0"/>
              </a:rPr>
              <a:t> </a:t>
            </a:r>
            <a:endParaRPr lang="en-US" altLang="zh-CN" sz="4400" b="1">
              <a:solidFill>
                <a:schemeClr val="bg1"/>
              </a:solidFill>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2" name="文本框 1" title=""/>
          <p:cNvSpPr txBox="1"/>
          <p:nvPr/>
        </p:nvSpPr>
        <p:spPr>
          <a:xfrm>
            <a:off x="1367155" y="3046730"/>
            <a:ext cx="9457690" cy="1630045"/>
          </a:xfrm>
          <a:prstGeom prst="rect">
            <a:avLst/>
          </a:prstGeom>
          <a:noFill/>
        </p:spPr>
        <p:txBody>
          <a:bodyPr wrap="square" rtlCol="0">
            <a:spAutoFit/>
          </a:bodyP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algn="ctr">
              <a:spcBef>
                <a:spcPct val="50000"/>
              </a:spcBef>
            </a:pPr>
            <a:r>
              <a:rPr lang="en-US" altLang="zh-CN" sz="4000" b="1">
                <a:solidFill>
                  <a:schemeClr val="bg1"/>
                </a:solidFill>
                <a:latin typeface="Times New Roman" panose="02020603050405020304" pitchFamily="18" charset="0"/>
                <a:ea typeface="黑体" panose="02010609060101010101" pitchFamily="49" charset="-122"/>
                <a:cs typeface="Times New Roman" panose="02020603050405020304" pitchFamily="18" charset="0"/>
                <a:sym typeface="+mn-ea"/>
              </a:rPr>
              <a:t>The Changing World</a:t>
            </a:r>
            <a:endParaRPr lang="en-US" altLang="zh-CN" sz="4000" b="1">
              <a:solidFill>
                <a:schemeClr val="bg1"/>
              </a:solidFill>
              <a:latin typeface="Times New Roman" panose="02020603050405020304" pitchFamily="18" charset="0"/>
              <a:ea typeface="黑体" panose="02010609060101010101" pitchFamily="49" charset="-122"/>
              <a:cs typeface="Times New Roman" panose="02020603050405020304" pitchFamily="18" charset="0"/>
              <a:sym typeface="+mn-ea"/>
            </a:endParaRPr>
          </a:p>
          <a:p>
            <a:pPr algn="ctr">
              <a:spcBef>
                <a:spcPct val="50000"/>
              </a:spcBef>
            </a:pPr>
            <a:r>
              <a:rPr lang="en-US" altLang="zh-CN" sz="4000" b="1">
                <a:solidFill>
                  <a:schemeClr val="bg1"/>
                </a:solidFill>
                <a:latin typeface="Times New Roman" panose="02020603050405020304" pitchFamily="18" charset="0"/>
                <a:sym typeface="+mn-ea"/>
              </a:rPr>
              <a:t>Topic 3     Section D </a:t>
            </a:r>
            <a:endParaRPr lang="en-US" altLang="zh-CN" sz="4000" b="1">
              <a:solidFill>
                <a:schemeClr val="bg1"/>
              </a:solidFill>
              <a:latin typeface="Times New Roman" panose="02020603050405020304" pitchFamily="18" charset="0"/>
              <a:ea typeface="微软雅黑" panose="020b0503020204020204" pitchFamily="34" charset="-122"/>
              <a:cs typeface="Times New Roman" panose="02020603050405020304" pitchFamily="18" charset="0"/>
              <a:sym typeface="+mn-ea"/>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框 2" title=""/>
          <p:cNvSpPr txBox="1"/>
          <p:nvPr/>
        </p:nvSpPr>
        <p:spPr>
          <a:xfrm>
            <a:off x="6238875" y="1038860"/>
            <a:ext cx="2420620" cy="583565"/>
          </a:xfrm>
          <a:prstGeom prst="rect">
            <a:avLst/>
          </a:prstGeom>
          <a:noFill/>
        </p:spPr>
        <p:txBody>
          <a:bodyPr wrap="square" rtlCol="0">
            <a:spAutoFit/>
          </a:bodyP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r>
              <a:rPr lang="zh-CN" altLang="en-US" sz="3200" b="1">
                <a:latin typeface="宋体" panose="02010600030101010101" pitchFamily="2" charset="-122"/>
                <a:ea typeface="宋体" panose="02010600030101010101" pitchFamily="2" charset="-122"/>
              </a:rPr>
              <a:t>学习目标</a:t>
            </a:r>
            <a:endParaRPr lang="zh-CN" altLang="en-US" sz="3200" b="1">
              <a:latin typeface="宋体" panose="02010600030101010101" pitchFamily="2" charset="-122"/>
              <a:ea typeface="宋体" panose="02010600030101010101" pitchFamily="2" charset="-122"/>
            </a:endParaRPr>
          </a:p>
        </p:txBody>
      </p:sp>
      <p:sp>
        <p:nvSpPr>
          <p:cNvPr id="6" name="文本框 5" title=""/>
          <p:cNvSpPr txBox="1"/>
          <p:nvPr/>
        </p:nvSpPr>
        <p:spPr>
          <a:xfrm>
            <a:off x="6238875" y="1833880"/>
            <a:ext cx="2420620" cy="583565"/>
          </a:xfrm>
          <a:prstGeom prst="rect">
            <a:avLst/>
          </a:prstGeom>
          <a:noFill/>
        </p:spPr>
        <p:txBody>
          <a:bodyPr wrap="square" rtlCol="0">
            <a:spAutoFit/>
          </a:bodyP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r>
              <a:rPr lang="zh-CN" altLang="en-US" sz="3200" b="1">
                <a:latin typeface="宋体" panose="02010600030101010101" pitchFamily="2" charset="-122"/>
                <a:ea typeface="宋体" panose="02010600030101010101" pitchFamily="2" charset="-122"/>
              </a:rPr>
              <a:t>预习检测</a:t>
            </a:r>
            <a:endParaRPr lang="zh-CN" altLang="en-US" sz="3200" b="1">
              <a:latin typeface="宋体" panose="02010600030101010101" pitchFamily="2" charset="-122"/>
              <a:ea typeface="宋体" panose="02010600030101010101" pitchFamily="2" charset="-122"/>
            </a:endParaRPr>
          </a:p>
        </p:txBody>
      </p:sp>
      <p:sp>
        <p:nvSpPr>
          <p:cNvPr id="10" name="文本框 9" title=""/>
          <p:cNvSpPr txBox="1"/>
          <p:nvPr/>
        </p:nvSpPr>
        <p:spPr>
          <a:xfrm>
            <a:off x="6238875" y="2628900"/>
            <a:ext cx="2420620" cy="583565"/>
          </a:xfrm>
          <a:prstGeom prst="rect">
            <a:avLst/>
          </a:prstGeom>
          <a:noFill/>
        </p:spPr>
        <p:txBody>
          <a:bodyPr wrap="square" rtlCol="0">
            <a:spAutoFit/>
          </a:bodyP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r>
              <a:rPr lang="zh-CN" altLang="en-US" sz="3200" b="1">
                <a:latin typeface="宋体" panose="02010600030101010101" pitchFamily="2" charset="-122"/>
                <a:ea typeface="宋体" panose="02010600030101010101" pitchFamily="2" charset="-122"/>
              </a:rPr>
              <a:t>知识梳理</a:t>
            </a:r>
            <a:endParaRPr lang="zh-CN" altLang="en-US" sz="3200" b="1">
              <a:latin typeface="宋体" panose="02010600030101010101" pitchFamily="2" charset="-122"/>
              <a:ea typeface="宋体" panose="02010600030101010101" pitchFamily="2" charset="-122"/>
            </a:endParaRPr>
          </a:p>
        </p:txBody>
      </p:sp>
      <p:sp>
        <p:nvSpPr>
          <p:cNvPr id="12" name="文本框 11" title=""/>
          <p:cNvSpPr txBox="1"/>
          <p:nvPr/>
        </p:nvSpPr>
        <p:spPr>
          <a:xfrm>
            <a:off x="6238875" y="5013960"/>
            <a:ext cx="2420620" cy="583565"/>
          </a:xfrm>
          <a:prstGeom prst="rect">
            <a:avLst/>
          </a:prstGeom>
          <a:noFill/>
        </p:spPr>
        <p:txBody>
          <a:bodyPr wrap="square" rtlCol="0">
            <a:spAutoFit/>
          </a:bodyP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r>
              <a:rPr lang="zh-CN" altLang="en-US" sz="3200" b="1">
                <a:latin typeface="宋体" panose="02010600030101010101" pitchFamily="2" charset="-122"/>
                <a:ea typeface="宋体" panose="02010600030101010101" pitchFamily="2" charset="-122"/>
              </a:rPr>
              <a:t>课堂总结</a:t>
            </a:r>
            <a:endParaRPr lang="zh-CN" altLang="en-US" sz="3200" b="1">
              <a:latin typeface="宋体" panose="02010600030101010101" pitchFamily="2" charset="-122"/>
              <a:ea typeface="宋体" panose="02010600030101010101" pitchFamily="2" charset="-122"/>
            </a:endParaRPr>
          </a:p>
        </p:txBody>
      </p:sp>
      <p:pic>
        <p:nvPicPr>
          <p:cNvPr id="3076" name="图片 8" title=""/>
          <p:cNvPicPr>
            <a:picLocks noChangeAspect="1"/>
          </p:cNvPicPr>
          <p:nvPr userDrawn="1"/>
        </p:nvPicPr>
        <p:blipFill>
          <a:blip r:embed="rId2"/>
          <a:srcRect l="4321" r="2797" b="35915"/>
          <a:stretch>
            <a:fillRect/>
          </a:stretch>
        </p:blipFill>
        <p:spPr>
          <a:xfrm>
            <a:off x="-9525" y="5849938"/>
            <a:ext cx="12211051" cy="1039812"/>
          </a:xfrm>
          <a:prstGeom prst="rect">
            <a:avLst/>
          </a:prstGeom>
          <a:noFill/>
          <a:ln w="9525">
            <a:noFill/>
          </a:ln>
        </p:spPr>
      </p:pic>
      <p:pic>
        <p:nvPicPr>
          <p:cNvPr id="8" name="图片 7" title=""/>
          <p:cNvPicPr>
            <a:picLocks noChangeAspect="1"/>
          </p:cNvPicPr>
          <p:nvPr/>
        </p:nvPicPr>
        <p:blipFill>
          <a:blip r:embed="rId3"/>
          <a:stretch>
            <a:fillRect/>
          </a:stretch>
        </p:blipFill>
        <p:spPr>
          <a:xfrm>
            <a:off x="2501265" y="1833880"/>
            <a:ext cx="2625725" cy="2625725"/>
          </a:xfrm>
          <a:prstGeom prst="rect">
            <a:avLst/>
          </a:prstGeom>
        </p:spPr>
      </p:pic>
      <p:sp>
        <p:nvSpPr>
          <p:cNvPr id="13" name="文本框 12" title=""/>
          <p:cNvSpPr txBox="1"/>
          <p:nvPr/>
        </p:nvSpPr>
        <p:spPr>
          <a:xfrm>
            <a:off x="3264535" y="2547620"/>
            <a:ext cx="1099185" cy="1198880"/>
          </a:xfrm>
          <a:prstGeom prst="rect">
            <a:avLst/>
          </a:prstGeom>
          <a:noFill/>
        </p:spPr>
        <p:txBody>
          <a:bodyPr wrap="square" rtlCol="0">
            <a:spAutoFit/>
          </a:bodyP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r>
              <a:rPr lang="zh-CN" altLang="en-US" sz="3600">
                <a:solidFill>
                  <a:schemeClr val="accent2"/>
                </a:solidFill>
                <a:latin typeface="黑体" panose="02010609060101010101" pitchFamily="49" charset="-122"/>
                <a:ea typeface="黑体" panose="02010609060101010101" pitchFamily="49" charset="-122"/>
              </a:rPr>
              <a:t>学习</a:t>
            </a:r>
            <a:endParaRPr lang="zh-CN" altLang="en-US" sz="3600">
              <a:solidFill>
                <a:schemeClr val="accent2"/>
              </a:solidFill>
              <a:latin typeface="黑体" panose="02010609060101010101" pitchFamily="49" charset="-122"/>
              <a:ea typeface="黑体" panose="02010609060101010101" pitchFamily="49" charset="-122"/>
            </a:endParaRPr>
          </a:p>
          <a:p>
            <a:r>
              <a:rPr lang="zh-CN" altLang="en-US" sz="3600">
                <a:solidFill>
                  <a:schemeClr val="accent2"/>
                </a:solidFill>
                <a:latin typeface="黑体" panose="02010609060101010101" pitchFamily="49" charset="-122"/>
                <a:ea typeface="黑体" panose="02010609060101010101" pitchFamily="49" charset="-122"/>
              </a:rPr>
              <a:t>导航</a:t>
            </a:r>
            <a:endParaRPr lang="zh-CN" altLang="en-US" sz="3600">
              <a:solidFill>
                <a:schemeClr val="accent2"/>
              </a:solidFill>
              <a:latin typeface="黑体" panose="02010609060101010101" pitchFamily="49" charset="-122"/>
              <a:ea typeface="黑体" panose="02010609060101010101" pitchFamily="49" charset="-122"/>
            </a:endParaRPr>
          </a:p>
        </p:txBody>
      </p:sp>
      <p:sp>
        <p:nvSpPr>
          <p:cNvPr id="14" name="文本框 13" title=""/>
          <p:cNvSpPr txBox="1"/>
          <p:nvPr/>
        </p:nvSpPr>
        <p:spPr>
          <a:xfrm>
            <a:off x="6238875" y="3423920"/>
            <a:ext cx="1819910" cy="583565"/>
          </a:xfrm>
          <a:prstGeom prst="rect">
            <a:avLst/>
          </a:prstGeom>
          <a:noFill/>
        </p:spPr>
        <p:txBody>
          <a:bodyPr wrap="square" rtlCol="0" anchor="t">
            <a:spAutoFit/>
          </a:bodyP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r>
              <a:rPr lang="zh-CN" altLang="en-US" sz="3200" b="1" smtClean="0">
                <a:latin typeface="宋体" panose="02010600030101010101" pitchFamily="2" charset="-122"/>
                <a:ea typeface="宋体" panose="02010600030101010101" pitchFamily="2" charset="-122"/>
                <a:sym typeface="+mn-ea"/>
              </a:rPr>
              <a:t>重点探究</a:t>
            </a:r>
            <a:endParaRPr lang="zh-CN" altLang="en-US" sz="3200">
              <a:latin typeface="宋体" panose="02010600030101010101" pitchFamily="2" charset="-122"/>
              <a:ea typeface="宋体" panose="02010600030101010101" pitchFamily="2" charset="-122"/>
            </a:endParaRPr>
          </a:p>
        </p:txBody>
      </p:sp>
      <p:sp>
        <p:nvSpPr>
          <p:cNvPr id="15" name="文本框 14" title=""/>
          <p:cNvSpPr txBox="1"/>
          <p:nvPr/>
        </p:nvSpPr>
        <p:spPr>
          <a:xfrm>
            <a:off x="6238875" y="4218940"/>
            <a:ext cx="1816100" cy="583565"/>
          </a:xfrm>
          <a:prstGeom prst="rect">
            <a:avLst/>
          </a:prstGeom>
          <a:noFill/>
        </p:spPr>
        <p:txBody>
          <a:bodyPr wrap="none" rtlCol="0" anchor="t">
            <a:spAutoFit/>
          </a:bodyP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r>
              <a:rPr lang="zh-CN" altLang="en-US" sz="3200" b="1" smtClean="0">
                <a:latin typeface="宋体" panose="02010600030101010101" pitchFamily="2" charset="-122"/>
                <a:ea typeface="宋体" panose="02010600030101010101" pitchFamily="2" charset="-122"/>
                <a:sym typeface="+mn-ea"/>
              </a:rPr>
              <a:t>当堂</a:t>
            </a:r>
            <a:r>
              <a:rPr lang="zh-CN" altLang="en-US" sz="3200" b="1">
                <a:latin typeface="宋体" panose="02010600030101010101" pitchFamily="2" charset="-122"/>
                <a:ea typeface="宋体" panose="02010600030101010101" pitchFamily="2" charset="-122"/>
                <a:sym typeface="+mn-ea"/>
              </a:rPr>
              <a:t>检测</a:t>
            </a:r>
            <a:endParaRPr lang="zh-CN" altLang="en-US" sz="3200">
              <a:latin typeface="宋体" panose="02010600030101010101" pitchFamily="2" charset="-122"/>
              <a:ea typeface="宋体" panose="02010600030101010101" pitchFamily="2"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2" title=""/>
          <p:cNvSpPr txBox="1"/>
          <p:nvPr/>
        </p:nvSpPr>
        <p:spPr>
          <a:xfrm>
            <a:off x="2642235" y="2215515"/>
            <a:ext cx="6202045" cy="534035"/>
          </a:xfrm>
          <a:prstGeom prst="rect">
            <a:avLst/>
          </a:prstGeom>
          <a:noFill/>
        </p:spPr>
        <p:txBody>
          <a:bodyPr wrap="square">
            <a:spAutoFit/>
          </a:bodyP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a:lnSpc>
                <a:spcPct val="120000"/>
              </a:lnSpc>
              <a:buFont typeface="Wingdings" panose="05000000000000000000" pitchFamily="2" charset="2"/>
            </a:pPr>
            <a:r>
              <a:rPr sz="2400" b="1">
                <a:latin typeface="宋体" panose="02010600030101010101" pitchFamily="2" charset="-122"/>
                <a:ea typeface="宋体" panose="02010600030101010101" pitchFamily="2" charset="-122"/>
                <a:sym typeface="+mn-ea"/>
              </a:rPr>
              <a:t>能熟悉并正确运用本课时的重点单词和短语</a:t>
            </a:r>
            <a:endParaRPr kumimoji="0" lang="zh-CN" altLang="en-US" sz="2400" b="1" kern="0" cap="none" spc="0" normalizeH="0" baseline="0" noProof="0">
              <a:latin typeface="宋体" panose="02010600030101010101" pitchFamily="2" charset="-122"/>
              <a:ea typeface="宋体" panose="02010600030101010101" pitchFamily="2" charset="-122"/>
              <a:cs typeface="Times New Roman" panose="02020603050405020304" pitchFamily="18" charset="0"/>
              <a:sym typeface="+mn-ea"/>
            </a:endParaRPr>
          </a:p>
        </p:txBody>
      </p:sp>
      <p:sp>
        <p:nvSpPr>
          <p:cNvPr id="26" name="Rounded Rectangle 18" title=""/>
          <p:cNvSpPr/>
          <p:nvPr/>
        </p:nvSpPr>
        <p:spPr>
          <a:xfrm>
            <a:off x="2072005" y="2266315"/>
            <a:ext cx="433388" cy="433070"/>
          </a:xfrm>
          <a:prstGeom prst="roundRect">
            <a:avLst>
              <a:gd name="adj" fmla="val 50000"/>
            </a:avLst>
          </a:prstGeom>
          <a:solidFill>
            <a:srgbClr val="1CAA39"/>
          </a:solidFill>
          <a:ln w="12700" cap="flat" cmpd="sng" algn="ctr">
            <a:noFill/>
            <a:prstDash val="solid"/>
            <a:miter lim="800000"/>
          </a:ln>
          <a:effectLst/>
        </p:spPr>
        <p:txBody>
          <a:bodyPr anchor="ct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r>
              <a:rPr kumimoji="0" lang="en-GB" sz="2400" b="0" i="0" u="none" strike="noStrike" kern="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rPr>
              <a:t>1</a:t>
            </a:r>
            <a:endParaRPr kumimoji="0" lang="en-GB" sz="2400" b="0" i="0" u="none" strike="noStrike" kern="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27" name="Rounded Rectangle 18" title=""/>
          <p:cNvSpPr/>
          <p:nvPr/>
        </p:nvSpPr>
        <p:spPr>
          <a:xfrm>
            <a:off x="2072005" y="2921000"/>
            <a:ext cx="405765" cy="433070"/>
          </a:xfrm>
          <a:prstGeom prst="roundRect">
            <a:avLst>
              <a:gd name="adj" fmla="val 50000"/>
            </a:avLst>
          </a:prstGeom>
          <a:solidFill>
            <a:srgbClr val="1CAA39"/>
          </a:solidFill>
          <a:ln w="12700" cap="flat" cmpd="sng" algn="ctr">
            <a:noFill/>
            <a:prstDash val="solid"/>
            <a:miter lim="800000"/>
          </a:ln>
          <a:effectLst/>
        </p:spPr>
        <p:txBody>
          <a:bodyPr anchor="ct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r>
              <a:rPr kumimoji="0" lang="en-GB" sz="2400" b="0" i="0" u="none" strike="noStrike" kern="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rPr>
              <a:t>2</a:t>
            </a:r>
            <a:endParaRPr kumimoji="0" lang="en-GB" sz="2400" b="0" i="0" u="none" strike="noStrike" kern="0" cap="none" spc="0" normalizeH="0" baseline="0" noProof="0">
              <a:ln>
                <a:noFill/>
              </a:ln>
              <a:solidFill>
                <a:prstClr val="white"/>
              </a:solidFill>
              <a:effectLst/>
              <a:uLnTx/>
              <a:uFillTx/>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6" name="TextBox 22" title=""/>
          <p:cNvSpPr txBox="1"/>
          <p:nvPr/>
        </p:nvSpPr>
        <p:spPr>
          <a:xfrm>
            <a:off x="2642235" y="2921000"/>
            <a:ext cx="6743700" cy="460375"/>
          </a:xfrm>
          <a:prstGeom prst="rect">
            <a:avLst/>
          </a:prstGeom>
          <a:noFill/>
        </p:spPr>
        <p:txBody>
          <a:bodyPr wrap="square">
            <a:spAutoFit/>
          </a:bodyP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a:lnSpc>
                <a:spcPct val="100000"/>
              </a:lnSpc>
              <a:buFont typeface="Wingdings" panose="05000000000000000000" pitchFamily="2" charset="2"/>
            </a:pPr>
            <a:r>
              <a:rPr lang="zh-CN" altLang="en-US" sz="2400" b="1">
                <a:sym typeface="+mn-ea"/>
              </a:rPr>
              <a:t>能</a:t>
            </a:r>
            <a:r>
              <a:rPr sz="2400" b="1">
                <a:latin typeface="宋体" panose="02010600030101010101" pitchFamily="2" charset="-122"/>
                <a:ea typeface="宋体" panose="02010600030101010101" pitchFamily="2" charset="-122"/>
                <a:sym typeface="+mn-ea"/>
              </a:rPr>
              <a:t>了解“希望工程”的发展历程和作出的贡献</a:t>
            </a:r>
            <a:endParaRPr kumimoji="0" sz="2400" b="1" cap="none" spc="0" normalizeH="0" baseline="0">
              <a:latin typeface="宋体" panose="02010600030101010101" pitchFamily="2" charset="-122"/>
              <a:ea typeface="宋体" panose="02010600030101010101" pitchFamily="2" charset="-122"/>
              <a:sym typeface="+mn-ea"/>
            </a:endParaRPr>
          </a:p>
        </p:txBody>
      </p:sp>
      <p:pic>
        <p:nvPicPr>
          <p:cNvPr id="3" name="Picture 3"/>
          <p:cNvPicPr>
            <a:picLocks noChangeAspect="1"/>
          </p:cNvPicPr>
          <p:nvPr/>
        </p:nvPicPr>
        <p:blipFill>
          <a:blip r:embed="rId2"/>
          <a:stretch>
            <a:fillRect/>
          </a:stretch>
        </p:blipFill>
        <p:spPr>
          <a:xfrm flipH="1">
            <a:off x="11366500" y="10325100"/>
            <a:ext cx="0" cy="0"/>
          </a:xfrm>
          <a:prstGeom prst="rect">
            <a:avLst/>
          </a:prstGeom>
          <a:ln>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4" presetClass="entr" presetSubtype="0" dur="500" accel="1000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strVal val="#ppt_w*0.05"/>
                                          </p:val>
                                        </p:tav>
                                        <p:tav tm="100000">
                                          <p:val>
                                            <p:strVal val="#ppt_w"/>
                                          </p:val>
                                        </p:tav>
                                      </p:tavLst>
                                    </p:anim>
                                    <p:anim calcmode="lin" valueType="num">
                                      <p:cBhvr>
                                        <p:cTn id="8" dur="500" fill="hold"/>
                                        <p:tgtEl>
                                          <p:spTgt spid="2"/>
                                        </p:tgtEl>
                                        <p:attrNameLst>
                                          <p:attrName>ppt_h</p:attrName>
                                        </p:attrNameLst>
                                      </p:cBhvr>
                                      <p:tavLst>
                                        <p:tav tm="0">
                                          <p:val>
                                            <p:strVal val="#ppt_h"/>
                                          </p:val>
                                        </p:tav>
                                        <p:tav tm="100000">
                                          <p:val>
                                            <p:strVal val="#ppt_h"/>
                                          </p:val>
                                        </p:tav>
                                      </p:tavLst>
                                    </p:anim>
                                    <p:anim calcmode="lin" valueType="num">
                                      <p:cBhvr>
                                        <p:cTn id="9" dur="500" fill="hold"/>
                                        <p:tgtEl>
                                          <p:spTgt spid="2"/>
                                        </p:tgtEl>
                                        <p:attrNameLst>
                                          <p:attrName>ppt_x</p:attrName>
                                        </p:attrNameLst>
                                      </p:cBhvr>
                                      <p:tavLst>
                                        <p:tav tm="0">
                                          <p:val>
                                            <p:strVal val="#ppt_x-.2"/>
                                          </p:val>
                                        </p:tav>
                                        <p:tav tm="100000">
                                          <p:val>
                                            <p:strVal val="#ppt_x"/>
                                          </p:val>
                                        </p:tav>
                                      </p:tavLst>
                                    </p:anim>
                                    <p:anim calcmode="lin" valueType="num">
                                      <p:cBhvr>
                                        <p:cTn id="10" dur="500" fill="hold"/>
                                        <p:tgtEl>
                                          <p:spTgt spid="2"/>
                                        </p:tgtEl>
                                        <p:attrNameLst>
                                          <p:attrName>ppt_y</p:attrName>
                                        </p:attrNameLst>
                                      </p:cBhvr>
                                      <p:tavLst>
                                        <p:tav tm="0">
                                          <p:val>
                                            <p:strVal val="#ppt_y"/>
                                          </p:val>
                                        </p:tav>
                                        <p:tav tm="100000">
                                          <p:val>
                                            <p:strVal val="#ppt_y"/>
                                          </p:val>
                                        </p:tav>
                                      </p:tavLst>
                                    </p:anim>
                                    <p:animEffect transition="in" filter="fade">
                                      <p:cBhvr>
                                        <p:cTn id="11" dur="500"/>
                                        <p:tgtEl>
                                          <p:spTgt spid="2"/>
                                        </p:tgtEl>
                                      </p:cBhvr>
                                    </p:animEffect>
                                  </p:childTnLst>
                                </p:cTn>
                              </p:par>
                              <p:par>
                                <p:cTn id="12" presetID="54" presetClass="entr" presetSubtype="0" dur="500" accel="100000" fill="hold" grpId="0" nodeType="withEffect">
                                  <p:stCondLst>
                                    <p:cond delay="0"/>
                                  </p:stCondLst>
                                  <p:childTnLst>
                                    <p:set>
                                      <p:cBhvr>
                                        <p:cTn id="13" dur="1" fill="hold">
                                          <p:stCondLst>
                                            <p:cond delay="0"/>
                                          </p:stCondLst>
                                        </p:cTn>
                                        <p:tgtEl>
                                          <p:spTgt spid="26"/>
                                        </p:tgtEl>
                                        <p:attrNameLst>
                                          <p:attrName>style.visibility</p:attrName>
                                        </p:attrNameLst>
                                      </p:cBhvr>
                                      <p:to>
                                        <p:strVal val="visible"/>
                                      </p:to>
                                    </p:set>
                                    <p:anim calcmode="lin" valueType="num">
                                      <p:cBhvr>
                                        <p:cTn id="14" dur="500" fill="hold"/>
                                        <p:tgtEl>
                                          <p:spTgt spid="26"/>
                                        </p:tgtEl>
                                        <p:attrNameLst>
                                          <p:attrName>ppt_w</p:attrName>
                                        </p:attrNameLst>
                                      </p:cBhvr>
                                      <p:tavLst>
                                        <p:tav tm="0">
                                          <p:val>
                                            <p:strVal val="#ppt_w*0.05"/>
                                          </p:val>
                                        </p:tav>
                                        <p:tav tm="100000">
                                          <p:val>
                                            <p:strVal val="#ppt_w"/>
                                          </p:val>
                                        </p:tav>
                                      </p:tavLst>
                                    </p:anim>
                                    <p:anim calcmode="lin" valueType="num">
                                      <p:cBhvr>
                                        <p:cTn id="15" dur="500" fill="hold"/>
                                        <p:tgtEl>
                                          <p:spTgt spid="26"/>
                                        </p:tgtEl>
                                        <p:attrNameLst>
                                          <p:attrName>ppt_h</p:attrName>
                                        </p:attrNameLst>
                                      </p:cBhvr>
                                      <p:tavLst>
                                        <p:tav tm="0">
                                          <p:val>
                                            <p:strVal val="#ppt_h"/>
                                          </p:val>
                                        </p:tav>
                                        <p:tav tm="100000">
                                          <p:val>
                                            <p:strVal val="#ppt_h"/>
                                          </p:val>
                                        </p:tav>
                                      </p:tavLst>
                                    </p:anim>
                                    <p:anim calcmode="lin" valueType="num">
                                      <p:cBhvr>
                                        <p:cTn id="16" dur="500" fill="hold"/>
                                        <p:tgtEl>
                                          <p:spTgt spid="26"/>
                                        </p:tgtEl>
                                        <p:attrNameLst>
                                          <p:attrName>ppt_x</p:attrName>
                                        </p:attrNameLst>
                                      </p:cBhvr>
                                      <p:tavLst>
                                        <p:tav tm="0">
                                          <p:val>
                                            <p:strVal val="#ppt_x-.2"/>
                                          </p:val>
                                        </p:tav>
                                        <p:tav tm="100000">
                                          <p:val>
                                            <p:strVal val="#ppt_x"/>
                                          </p:val>
                                        </p:tav>
                                      </p:tavLst>
                                    </p:anim>
                                    <p:anim calcmode="lin" valueType="num">
                                      <p:cBhvr>
                                        <p:cTn id="17" dur="500" fill="hold"/>
                                        <p:tgtEl>
                                          <p:spTgt spid="26"/>
                                        </p:tgtEl>
                                        <p:attrNameLst>
                                          <p:attrName>ppt_y</p:attrName>
                                        </p:attrNameLst>
                                      </p:cBhvr>
                                      <p:tavLst>
                                        <p:tav tm="0">
                                          <p:val>
                                            <p:strVal val="#ppt_y"/>
                                          </p:val>
                                        </p:tav>
                                        <p:tav tm="100000">
                                          <p:val>
                                            <p:strVal val="#ppt_y"/>
                                          </p:val>
                                        </p:tav>
                                      </p:tavLst>
                                    </p:anim>
                                    <p:animEffect transition="in" filter="fade">
                                      <p:cBhvr>
                                        <p:cTn id="18" dur="500"/>
                                        <p:tgtEl>
                                          <p:spTgt spid="26"/>
                                        </p:tgtEl>
                                      </p:cBhvr>
                                    </p:animEffect>
                                  </p:childTnLst>
                                </p:cTn>
                              </p:par>
                              <p:par>
                                <p:cTn id="19" presetID="54" presetClass="entr" presetSubtype="0" dur="500" accel="100000" fill="hold" grpId="0" nodeType="withEffect">
                                  <p:stCondLst>
                                    <p:cond delay="0"/>
                                  </p:stCondLst>
                                  <p:childTnLst>
                                    <p:set>
                                      <p:cBhvr>
                                        <p:cTn id="20" dur="1" fill="hold">
                                          <p:stCondLst>
                                            <p:cond delay="0"/>
                                          </p:stCondLst>
                                        </p:cTn>
                                        <p:tgtEl>
                                          <p:spTgt spid="27"/>
                                        </p:tgtEl>
                                        <p:attrNameLst>
                                          <p:attrName>style.visibility</p:attrName>
                                        </p:attrNameLst>
                                      </p:cBhvr>
                                      <p:to>
                                        <p:strVal val="visible"/>
                                      </p:to>
                                    </p:set>
                                    <p:anim calcmode="lin" valueType="num">
                                      <p:cBhvr>
                                        <p:cTn id="21" dur="500" fill="hold"/>
                                        <p:tgtEl>
                                          <p:spTgt spid="27"/>
                                        </p:tgtEl>
                                        <p:attrNameLst>
                                          <p:attrName>ppt_w</p:attrName>
                                        </p:attrNameLst>
                                      </p:cBhvr>
                                      <p:tavLst>
                                        <p:tav tm="0">
                                          <p:val>
                                            <p:strVal val="#ppt_w*0.05"/>
                                          </p:val>
                                        </p:tav>
                                        <p:tav tm="100000">
                                          <p:val>
                                            <p:strVal val="#ppt_w"/>
                                          </p:val>
                                        </p:tav>
                                      </p:tavLst>
                                    </p:anim>
                                    <p:anim calcmode="lin" valueType="num">
                                      <p:cBhvr>
                                        <p:cTn id="22" dur="500" fill="hold"/>
                                        <p:tgtEl>
                                          <p:spTgt spid="27"/>
                                        </p:tgtEl>
                                        <p:attrNameLst>
                                          <p:attrName>ppt_h</p:attrName>
                                        </p:attrNameLst>
                                      </p:cBhvr>
                                      <p:tavLst>
                                        <p:tav tm="0">
                                          <p:val>
                                            <p:strVal val="#ppt_h"/>
                                          </p:val>
                                        </p:tav>
                                        <p:tav tm="100000">
                                          <p:val>
                                            <p:strVal val="#ppt_h"/>
                                          </p:val>
                                        </p:tav>
                                      </p:tavLst>
                                    </p:anim>
                                    <p:anim calcmode="lin" valueType="num">
                                      <p:cBhvr>
                                        <p:cTn id="23" dur="500" fill="hold"/>
                                        <p:tgtEl>
                                          <p:spTgt spid="27"/>
                                        </p:tgtEl>
                                        <p:attrNameLst>
                                          <p:attrName>ppt_x</p:attrName>
                                        </p:attrNameLst>
                                      </p:cBhvr>
                                      <p:tavLst>
                                        <p:tav tm="0">
                                          <p:val>
                                            <p:strVal val="#ppt_x-.2"/>
                                          </p:val>
                                        </p:tav>
                                        <p:tav tm="100000">
                                          <p:val>
                                            <p:strVal val="#ppt_x"/>
                                          </p:val>
                                        </p:tav>
                                      </p:tavLst>
                                    </p:anim>
                                    <p:anim calcmode="lin" valueType="num">
                                      <p:cBhvr>
                                        <p:cTn id="24" dur="500" fill="hold"/>
                                        <p:tgtEl>
                                          <p:spTgt spid="27"/>
                                        </p:tgtEl>
                                        <p:attrNameLst>
                                          <p:attrName>ppt_y</p:attrName>
                                        </p:attrNameLst>
                                      </p:cBhvr>
                                      <p:tavLst>
                                        <p:tav tm="0">
                                          <p:val>
                                            <p:strVal val="#ppt_y"/>
                                          </p:val>
                                        </p:tav>
                                        <p:tav tm="100000">
                                          <p:val>
                                            <p:strVal val="#ppt_y"/>
                                          </p:val>
                                        </p:tav>
                                      </p:tavLst>
                                    </p:anim>
                                    <p:animEffect transition="in" filter="fade">
                                      <p:cBhvr>
                                        <p:cTn id="25" dur="500"/>
                                        <p:tgtEl>
                                          <p:spTgt spid="27"/>
                                        </p:tgtEl>
                                      </p:cBhvr>
                                    </p:animEffect>
                                  </p:childTnLst>
                                </p:cTn>
                              </p:par>
                              <p:par>
                                <p:cTn id="26" presetID="54" presetClass="entr" presetSubtype="0" dur="500" accel="100000" fill="hold" grpId="0" nodeType="withEffect">
                                  <p:stCondLst>
                                    <p:cond delay="0"/>
                                  </p:stCondLst>
                                  <p:childTnLst>
                                    <p:set>
                                      <p:cBhvr>
                                        <p:cTn id="27" dur="1" fill="hold">
                                          <p:stCondLst>
                                            <p:cond delay="0"/>
                                          </p:stCondLst>
                                        </p:cTn>
                                        <p:tgtEl>
                                          <p:spTgt spid="6"/>
                                        </p:tgtEl>
                                        <p:attrNameLst>
                                          <p:attrName>style.visibility</p:attrName>
                                        </p:attrNameLst>
                                      </p:cBhvr>
                                      <p:to>
                                        <p:strVal val="visible"/>
                                      </p:to>
                                    </p:set>
                                    <p:anim calcmode="lin" valueType="num">
                                      <p:cBhvr>
                                        <p:cTn id="28" dur="500" fill="hold"/>
                                        <p:tgtEl>
                                          <p:spTgt spid="6"/>
                                        </p:tgtEl>
                                        <p:attrNameLst>
                                          <p:attrName>ppt_w</p:attrName>
                                        </p:attrNameLst>
                                      </p:cBhvr>
                                      <p:tavLst>
                                        <p:tav tm="0">
                                          <p:val>
                                            <p:strVal val="#ppt_w*0.05"/>
                                          </p:val>
                                        </p:tav>
                                        <p:tav tm="100000">
                                          <p:val>
                                            <p:strVal val="#ppt_w"/>
                                          </p:val>
                                        </p:tav>
                                      </p:tavLst>
                                    </p:anim>
                                    <p:anim calcmode="lin" valueType="num">
                                      <p:cBhvr>
                                        <p:cTn id="29" dur="500" fill="hold"/>
                                        <p:tgtEl>
                                          <p:spTgt spid="6"/>
                                        </p:tgtEl>
                                        <p:attrNameLst>
                                          <p:attrName>ppt_h</p:attrName>
                                        </p:attrNameLst>
                                      </p:cBhvr>
                                      <p:tavLst>
                                        <p:tav tm="0">
                                          <p:val>
                                            <p:strVal val="#ppt_h"/>
                                          </p:val>
                                        </p:tav>
                                        <p:tav tm="100000">
                                          <p:val>
                                            <p:strVal val="#ppt_h"/>
                                          </p:val>
                                        </p:tav>
                                      </p:tavLst>
                                    </p:anim>
                                    <p:anim calcmode="lin" valueType="num">
                                      <p:cBhvr>
                                        <p:cTn id="30" dur="500" fill="hold"/>
                                        <p:tgtEl>
                                          <p:spTgt spid="6"/>
                                        </p:tgtEl>
                                        <p:attrNameLst>
                                          <p:attrName>ppt_x</p:attrName>
                                        </p:attrNameLst>
                                      </p:cBhvr>
                                      <p:tavLst>
                                        <p:tav tm="0">
                                          <p:val>
                                            <p:strVal val="#ppt_x-.2"/>
                                          </p:val>
                                        </p:tav>
                                        <p:tav tm="100000">
                                          <p:val>
                                            <p:strVal val="#ppt_x"/>
                                          </p:val>
                                        </p:tav>
                                      </p:tavLst>
                                    </p:anim>
                                    <p:anim calcmode="lin" valueType="num">
                                      <p:cBhvr>
                                        <p:cTn id="31" dur="500" fill="hold"/>
                                        <p:tgtEl>
                                          <p:spTgt spid="6"/>
                                        </p:tgtEl>
                                        <p:attrNameLst>
                                          <p:attrName>ppt_y</p:attrName>
                                        </p:attrNameLst>
                                      </p:cBhvr>
                                      <p:tavLst>
                                        <p:tav tm="0">
                                          <p:val>
                                            <p:strVal val="#ppt_y"/>
                                          </p:val>
                                        </p:tav>
                                        <p:tav tm="100000">
                                          <p:val>
                                            <p:strVal val="#ppt_y"/>
                                          </p:val>
                                        </p:tav>
                                      </p:tavLst>
                                    </p:anim>
                                    <p:animEffect transition="in" filter="fade">
                                      <p:cBhvr>
                                        <p:cTn id="3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6" grpId="0"/>
      <p:bldP spid="27" grpId="0"/>
      <p:bldP spid="6"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框 2" title=""/>
          <p:cNvSpPr txBox="1"/>
          <p:nvPr/>
        </p:nvSpPr>
        <p:spPr>
          <a:xfrm>
            <a:off x="1111885" y="2256155"/>
            <a:ext cx="9967595" cy="2675255"/>
          </a:xfrm>
          <a:prstGeom prst="rect">
            <a:avLst/>
          </a:prstGeom>
          <a:noFill/>
          <a:ln w="9525">
            <a:noFill/>
          </a:ln>
        </p:spPr>
        <p:txBody>
          <a:bodyPr wrap="square">
            <a:spAutoFit/>
          </a:bodyP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a:lnSpc>
                <a:spcPct val="120000"/>
              </a:lnSpc>
            </a:pPr>
            <a:r>
              <a:rPr lang="en-US" sz="2800">
                <a:latin typeface="Times New Roman" panose="02020603050405020304" pitchFamily="18" charset="0"/>
                <a:ea typeface="宋体" panose="02010600030101010101" pitchFamily="2" charset="-122"/>
              </a:rPr>
              <a:t>1.So far, she ________ her holiday very much.  </a:t>
            </a:r>
            <a:endParaRPr lang="en-US" sz="2800">
              <a:latin typeface="Times New Roman" panose="02020603050405020304" pitchFamily="18" charset="0"/>
              <a:ea typeface="宋体" panose="02010600030101010101" pitchFamily="2" charset="-122"/>
            </a:endParaRPr>
          </a:p>
          <a:p>
            <a:pPr>
              <a:lnSpc>
                <a:spcPct val="120000"/>
              </a:lnSpc>
            </a:pPr>
            <a:r>
              <a:rPr lang="en-US" sz="2800">
                <a:latin typeface="Times New Roman" panose="02020603050405020304" pitchFamily="18" charset="0"/>
                <a:ea typeface="宋体" panose="02010600030101010101" pitchFamily="2" charset="-122"/>
              </a:rPr>
              <a:t>   A.has not enjoyed	 		B.did not enjoy </a:t>
            </a:r>
            <a:endParaRPr lang="en-US" sz="2800">
              <a:latin typeface="Times New Roman" panose="02020603050405020304" pitchFamily="18" charset="0"/>
              <a:ea typeface="宋体" panose="02010600030101010101" pitchFamily="2" charset="-122"/>
            </a:endParaRPr>
          </a:p>
          <a:p>
            <a:pPr>
              <a:lnSpc>
                <a:spcPct val="120000"/>
              </a:lnSpc>
            </a:pPr>
            <a:r>
              <a:rPr lang="en-US" sz="2800">
                <a:latin typeface="Times New Roman" panose="02020603050405020304" pitchFamily="18" charset="0"/>
                <a:ea typeface="宋体" panose="02010600030101010101" pitchFamily="2" charset="-122"/>
              </a:rPr>
              <a:t>   C.doesn’t enjoy 				D.was not enjoying </a:t>
            </a:r>
            <a:endParaRPr lang="en-US" sz="2800">
              <a:latin typeface="Times New Roman" panose="02020603050405020304" pitchFamily="18" charset="0"/>
              <a:ea typeface="宋体" panose="02010600030101010101" pitchFamily="2" charset="-122"/>
            </a:endParaRPr>
          </a:p>
          <a:p>
            <a:pPr>
              <a:lnSpc>
                <a:spcPct val="120000"/>
              </a:lnSpc>
            </a:pPr>
            <a:r>
              <a:rPr lang="en-US" sz="2800">
                <a:latin typeface="Times New Roman" panose="02020603050405020304" pitchFamily="18" charset="0"/>
                <a:ea typeface="宋体" panose="02010600030101010101" pitchFamily="2" charset="-122"/>
              </a:rPr>
              <a:t>2.John caught a cold on Saturday and </a:t>
            </a:r>
            <a:r>
              <a:rPr lang="en-US" sz="2800">
                <a:latin typeface="Times New Roman" panose="02020603050405020304" pitchFamily="18" charset="0"/>
                <a:ea typeface="宋体" panose="02010600030101010101" pitchFamily="2" charset="-122"/>
                <a:sym typeface="+mn-ea"/>
              </a:rPr>
              <a:t>________ </a:t>
            </a:r>
            <a:r>
              <a:rPr lang="en-US" sz="2800">
                <a:latin typeface="Times New Roman" panose="02020603050405020304" pitchFamily="18" charset="0"/>
                <a:ea typeface="宋体" panose="02010600030101010101" pitchFamily="2" charset="-122"/>
              </a:rPr>
              <a:t>in bed ever since.  </a:t>
            </a:r>
            <a:endParaRPr lang="en-US" sz="2800">
              <a:latin typeface="Times New Roman" panose="02020603050405020304" pitchFamily="18" charset="0"/>
              <a:ea typeface="宋体" panose="02010600030101010101" pitchFamily="2" charset="-122"/>
            </a:endParaRPr>
          </a:p>
          <a:p>
            <a:pPr>
              <a:lnSpc>
                <a:spcPct val="120000"/>
              </a:lnSpc>
            </a:pPr>
            <a:r>
              <a:rPr lang="en-US" sz="2800">
                <a:latin typeface="Times New Roman" panose="02020603050405020304" pitchFamily="18" charset="0"/>
                <a:ea typeface="宋体" panose="02010600030101010101" pitchFamily="2" charset="-122"/>
              </a:rPr>
              <a:t>   A.was　　　 B.has been　　　C.is　　　D.have been </a:t>
            </a:r>
            <a:endParaRPr lang="en-US" sz="2800">
              <a:latin typeface="Times New Roman" panose="02020603050405020304" pitchFamily="18" charset="0"/>
              <a:ea typeface="宋体" panose="02010600030101010101" pitchFamily="2" charset="-122"/>
            </a:endParaRPr>
          </a:p>
        </p:txBody>
      </p:sp>
      <p:sp>
        <p:nvSpPr>
          <p:cNvPr id="5" name="文本框 4" title=""/>
          <p:cNvSpPr txBox="1"/>
          <p:nvPr/>
        </p:nvSpPr>
        <p:spPr>
          <a:xfrm>
            <a:off x="842010" y="694055"/>
            <a:ext cx="1998980" cy="583565"/>
          </a:xfrm>
          <a:prstGeom prst="rect">
            <a:avLst/>
          </a:prstGeom>
          <a:solidFill>
            <a:srgbClr val="00B050"/>
          </a:solidFill>
        </p:spPr>
        <p:txBody>
          <a:bodyPr wrap="square" rtlCol="0">
            <a:spAutoFit/>
          </a:bodyP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r>
              <a:rPr lang="zh-CN" altLang="en-US" sz="3200" b="1">
                <a:solidFill>
                  <a:schemeClr val="bg1"/>
                </a:solidFill>
                <a:latin typeface="宋体" panose="02010600030101010101" pitchFamily="2" charset="-122"/>
                <a:ea typeface="宋体" panose="02010600030101010101" pitchFamily="2" charset="-122"/>
              </a:rPr>
              <a:t>预习检测</a:t>
            </a:r>
            <a:endParaRPr lang="zh-CN" altLang="en-US" sz="3200" b="1">
              <a:solidFill>
                <a:schemeClr val="bg1"/>
              </a:solidFill>
              <a:latin typeface="宋体" panose="02010600030101010101" pitchFamily="2" charset="-122"/>
              <a:ea typeface="宋体" panose="02010600030101010101" pitchFamily="2" charset="-122"/>
            </a:endParaRPr>
          </a:p>
        </p:txBody>
      </p:sp>
      <p:pic>
        <p:nvPicPr>
          <p:cNvPr id="6" name="图片 5" title=""/>
          <p:cNvPicPr>
            <a:picLocks noChangeAspect="1"/>
          </p:cNvPicPr>
          <p:nvPr/>
        </p:nvPicPr>
        <p:blipFill>
          <a:blip r:embed="rId3"/>
          <a:stretch>
            <a:fillRect/>
          </a:stretch>
        </p:blipFill>
        <p:spPr>
          <a:xfrm>
            <a:off x="-72390" y="363220"/>
            <a:ext cx="914400" cy="914400"/>
          </a:xfrm>
          <a:prstGeom prst="rect">
            <a:avLst/>
          </a:prstGeom>
        </p:spPr>
      </p:pic>
      <p:sp>
        <p:nvSpPr>
          <p:cNvPr id="2" name="文本框 1" title=""/>
          <p:cNvSpPr txBox="1"/>
          <p:nvPr/>
        </p:nvSpPr>
        <p:spPr>
          <a:xfrm>
            <a:off x="3619500" y="2005330"/>
            <a:ext cx="326390" cy="829945"/>
          </a:xfrm>
          <a:prstGeom prst="rect">
            <a:avLst/>
          </a:prstGeom>
          <a:noFill/>
        </p:spPr>
        <p:txBody>
          <a:bodyPr wrap="square" rtlCol="0">
            <a:spAutoFit/>
          </a:bodyP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a:lnSpc>
                <a:spcPct val="150000"/>
              </a:lnSpc>
            </a:pPr>
            <a:r>
              <a:rPr lang="en-US" altLang="zh-CN" sz="3200" b="1">
                <a:solidFill>
                  <a:srgbClr val="FF0000"/>
                </a:solidFill>
                <a:latin typeface="Times New Roman" panose="02020603050405020304" pitchFamily="18" charset="0"/>
                <a:cs typeface="Times New Roman" panose="02020603050405020304" pitchFamily="18" charset="0"/>
              </a:rPr>
              <a:t>A</a:t>
            </a:r>
            <a:endParaRPr lang="en-US" altLang="zh-CN" sz="3200" b="1">
              <a:solidFill>
                <a:srgbClr val="FF0000"/>
              </a:solidFill>
              <a:latin typeface="Times New Roman" panose="02020603050405020304" pitchFamily="18" charset="0"/>
              <a:cs typeface="Times New Roman" panose="02020603050405020304" pitchFamily="18" charset="0"/>
            </a:endParaRPr>
          </a:p>
        </p:txBody>
      </p:sp>
      <p:sp>
        <p:nvSpPr>
          <p:cNvPr id="4" name="文本框 3" title=""/>
          <p:cNvSpPr txBox="1"/>
          <p:nvPr/>
        </p:nvSpPr>
        <p:spPr>
          <a:xfrm>
            <a:off x="7147560" y="3627120"/>
            <a:ext cx="326390" cy="829945"/>
          </a:xfrm>
          <a:prstGeom prst="rect">
            <a:avLst/>
          </a:prstGeom>
          <a:noFill/>
        </p:spPr>
        <p:txBody>
          <a:bodyPr wrap="square" rtlCol="0">
            <a:spAutoFit/>
          </a:bodyP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a:lnSpc>
                <a:spcPct val="150000"/>
              </a:lnSpc>
            </a:pPr>
            <a:r>
              <a:rPr lang="en-US" altLang="zh-CN" sz="3200" b="1">
                <a:solidFill>
                  <a:srgbClr val="FF0000"/>
                </a:solidFill>
                <a:latin typeface="Times New Roman" panose="02020603050405020304" pitchFamily="18" charset="0"/>
                <a:cs typeface="Times New Roman" panose="02020603050405020304" pitchFamily="18" charset="0"/>
              </a:rPr>
              <a:t>B</a:t>
            </a:r>
            <a:endParaRPr lang="en-US" altLang="zh-CN" sz="3200" b="1">
              <a:solidFill>
                <a:srgbClr val="FF0000"/>
              </a:solidFill>
              <a:latin typeface="Times New Roman" panose="02020603050405020304" pitchFamily="18" charset="0"/>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title=""/>
          <p:cNvSpPr txBox="1"/>
          <p:nvPr/>
        </p:nvSpPr>
        <p:spPr>
          <a:xfrm>
            <a:off x="608965" y="1833245"/>
            <a:ext cx="10974705" cy="3192145"/>
          </a:xfrm>
          <a:prstGeom prst="rect">
            <a:avLst/>
          </a:prstGeom>
          <a:noFill/>
        </p:spPr>
        <p:txBody>
          <a:bodyPr wrap="square" rtlCol="0" anchor="t">
            <a:spAutoFit/>
          </a:bodyP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a:lnSpc>
                <a:spcPct val="120000"/>
              </a:lnSpc>
            </a:pPr>
            <a:r>
              <a:rPr lang="en-US" sz="2800">
                <a:latin typeface="Times New Roman" panose="02020603050405020304" pitchFamily="18" charset="0"/>
                <a:ea typeface="宋体" panose="02010600030101010101" pitchFamily="2" charset="-122"/>
                <a:sym typeface="+mn-ea"/>
              </a:rPr>
              <a:t>3.Although I have worked for many years,I still can't _____a house.</a:t>
            </a:r>
            <a:endParaRPr lang="en-US" sz="2800">
              <a:latin typeface="Times New Roman" panose="02020603050405020304" pitchFamily="18" charset="0"/>
              <a:ea typeface="宋体" panose="02010600030101010101" pitchFamily="2" charset="-122"/>
            </a:endParaRPr>
          </a:p>
          <a:p>
            <a:pPr>
              <a:lnSpc>
                <a:spcPct val="120000"/>
              </a:lnSpc>
            </a:pPr>
            <a:r>
              <a:rPr lang="en-US" sz="2800">
                <a:latin typeface="Times New Roman" panose="02020603050405020304" pitchFamily="18" charset="0"/>
                <a:ea typeface="宋体" panose="02010600030101010101" pitchFamily="2" charset="-122"/>
                <a:sym typeface="+mn-ea"/>
              </a:rPr>
              <a:t>   A.sell    B.borrow    C.afford    D.find</a:t>
            </a:r>
            <a:endParaRPr lang="en-US" sz="2800">
              <a:latin typeface="Times New Roman" panose="02020603050405020304" pitchFamily="18" charset="0"/>
              <a:ea typeface="宋体" panose="02010600030101010101" pitchFamily="2" charset="-122"/>
            </a:endParaRPr>
          </a:p>
          <a:p>
            <a:pPr>
              <a:lnSpc>
                <a:spcPct val="120000"/>
              </a:lnSpc>
            </a:pPr>
            <a:r>
              <a:rPr lang="en-US" sz="2800">
                <a:latin typeface="Times New Roman" panose="02020603050405020304" pitchFamily="18" charset="0"/>
                <a:ea typeface="宋体" panose="02010600030101010101" pitchFamily="2" charset="-122"/>
                <a:sym typeface="+mn-ea"/>
              </a:rPr>
              <a:t>4.Everyone should make contribution to ______ a strong country.</a:t>
            </a:r>
            <a:endParaRPr lang="en-US" sz="2800">
              <a:latin typeface="Times New Roman" panose="02020603050405020304" pitchFamily="18" charset="0"/>
              <a:ea typeface="宋体" panose="02010600030101010101" pitchFamily="2" charset="-122"/>
            </a:endParaRPr>
          </a:p>
          <a:p>
            <a:pPr>
              <a:lnSpc>
                <a:spcPct val="120000"/>
              </a:lnSpc>
            </a:pPr>
            <a:r>
              <a:rPr lang="en-US" sz="2800">
                <a:latin typeface="Times New Roman" panose="02020603050405020304" pitchFamily="18" charset="0"/>
                <a:ea typeface="宋体" panose="02010600030101010101" pitchFamily="2" charset="-122"/>
                <a:sym typeface="+mn-ea"/>
              </a:rPr>
              <a:t>   A.build    B.built    C.building    D.builds</a:t>
            </a:r>
            <a:endParaRPr lang="en-US" sz="2800">
              <a:latin typeface="Times New Roman" panose="02020603050405020304" pitchFamily="18" charset="0"/>
              <a:ea typeface="宋体" panose="02010600030101010101" pitchFamily="2" charset="-122"/>
            </a:endParaRPr>
          </a:p>
          <a:p>
            <a:pPr>
              <a:lnSpc>
                <a:spcPct val="120000"/>
              </a:lnSpc>
            </a:pPr>
            <a:r>
              <a:rPr lang="en-US" sz="2800">
                <a:latin typeface="Times New Roman" panose="02020603050405020304" pitchFamily="18" charset="0"/>
                <a:ea typeface="宋体" panose="02010600030101010101" pitchFamily="2" charset="-122"/>
                <a:sym typeface="+mn-ea"/>
              </a:rPr>
              <a:t>5.______Project Hope,there will be more students who drop out of school.</a:t>
            </a:r>
            <a:endParaRPr lang="en-US" sz="2800">
              <a:latin typeface="Times New Roman" panose="02020603050405020304" pitchFamily="18" charset="0"/>
              <a:ea typeface="宋体" panose="02010600030101010101" pitchFamily="2" charset="-122"/>
            </a:endParaRPr>
          </a:p>
          <a:p>
            <a:pPr>
              <a:lnSpc>
                <a:spcPct val="120000"/>
              </a:lnSpc>
            </a:pPr>
            <a:r>
              <a:rPr lang="en-US" sz="2800">
                <a:latin typeface="Times New Roman" panose="02020603050405020304" pitchFamily="18" charset="0"/>
                <a:ea typeface="宋体" panose="02010600030101010101" pitchFamily="2" charset="-122"/>
                <a:sym typeface="+mn-ea"/>
              </a:rPr>
              <a:t>   A.With    B.Because    C.For    D.Without</a:t>
            </a:r>
            <a:endParaRPr lang="zh-CN" altLang="en-US" sz="2800" b="1"/>
          </a:p>
        </p:txBody>
      </p:sp>
      <p:sp>
        <p:nvSpPr>
          <p:cNvPr id="6" name="文本框 5" title=""/>
          <p:cNvSpPr txBox="1"/>
          <p:nvPr/>
        </p:nvSpPr>
        <p:spPr>
          <a:xfrm>
            <a:off x="8536305" y="1673860"/>
            <a:ext cx="326390" cy="829945"/>
          </a:xfrm>
          <a:prstGeom prst="rect">
            <a:avLst/>
          </a:prstGeom>
          <a:noFill/>
        </p:spPr>
        <p:txBody>
          <a:bodyPr wrap="square" rtlCol="0">
            <a:spAutoFit/>
          </a:bodyP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a:lnSpc>
                <a:spcPct val="150000"/>
              </a:lnSpc>
            </a:pPr>
            <a:r>
              <a:rPr lang="en-US" altLang="zh-CN" sz="3200" b="1">
                <a:solidFill>
                  <a:srgbClr val="FF0000"/>
                </a:solidFill>
                <a:latin typeface="Times New Roman" panose="02020603050405020304" pitchFamily="18" charset="0"/>
                <a:cs typeface="Times New Roman" panose="02020603050405020304" pitchFamily="18" charset="0"/>
              </a:rPr>
              <a:t>C</a:t>
            </a:r>
            <a:endParaRPr lang="en-US" altLang="zh-CN" sz="3200" b="1">
              <a:solidFill>
                <a:srgbClr val="FF0000"/>
              </a:solidFill>
              <a:latin typeface="Times New Roman" panose="02020603050405020304" pitchFamily="18" charset="0"/>
              <a:cs typeface="Times New Roman" panose="02020603050405020304" pitchFamily="18" charset="0"/>
            </a:endParaRPr>
          </a:p>
        </p:txBody>
      </p:sp>
      <p:sp>
        <p:nvSpPr>
          <p:cNvPr id="8" name="文本框 7" title=""/>
          <p:cNvSpPr txBox="1"/>
          <p:nvPr/>
        </p:nvSpPr>
        <p:spPr>
          <a:xfrm>
            <a:off x="6812280" y="2694940"/>
            <a:ext cx="326390" cy="829945"/>
          </a:xfrm>
          <a:prstGeom prst="rect">
            <a:avLst/>
          </a:prstGeom>
          <a:noFill/>
        </p:spPr>
        <p:txBody>
          <a:bodyPr wrap="square" rtlCol="0">
            <a:spAutoFit/>
          </a:bodyP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a:lnSpc>
                <a:spcPct val="150000"/>
              </a:lnSpc>
            </a:pPr>
            <a:r>
              <a:rPr lang="en-US" altLang="zh-CN" sz="3200" b="1">
                <a:solidFill>
                  <a:srgbClr val="FF0000"/>
                </a:solidFill>
                <a:latin typeface="Times New Roman" panose="02020603050405020304" pitchFamily="18" charset="0"/>
                <a:cs typeface="Times New Roman" panose="02020603050405020304" pitchFamily="18" charset="0"/>
              </a:rPr>
              <a:t>C</a:t>
            </a:r>
            <a:endParaRPr lang="en-US" altLang="zh-CN" sz="3200" b="1">
              <a:solidFill>
                <a:srgbClr val="FF0000"/>
              </a:solidFill>
              <a:latin typeface="Times New Roman" panose="02020603050405020304" pitchFamily="18" charset="0"/>
              <a:cs typeface="Times New Roman" panose="02020603050405020304" pitchFamily="18" charset="0"/>
            </a:endParaRPr>
          </a:p>
        </p:txBody>
      </p:sp>
      <p:sp>
        <p:nvSpPr>
          <p:cNvPr id="9" name="文本框 8" title=""/>
          <p:cNvSpPr txBox="1"/>
          <p:nvPr/>
        </p:nvSpPr>
        <p:spPr>
          <a:xfrm>
            <a:off x="1287780" y="3727450"/>
            <a:ext cx="456565" cy="829945"/>
          </a:xfrm>
          <a:prstGeom prst="rect">
            <a:avLst/>
          </a:prstGeom>
          <a:noFill/>
        </p:spPr>
        <p:txBody>
          <a:bodyPr wrap="square" rtlCol="0">
            <a:spAutoFit/>
          </a:bodyP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a:lnSpc>
                <a:spcPct val="150000"/>
              </a:lnSpc>
            </a:pPr>
            <a:r>
              <a:rPr lang="en-US" altLang="zh-CN" sz="3200" b="1">
                <a:solidFill>
                  <a:srgbClr val="FF0000"/>
                </a:solidFill>
                <a:latin typeface="Times New Roman" panose="02020603050405020304" pitchFamily="18" charset="0"/>
                <a:cs typeface="Times New Roman" panose="02020603050405020304" pitchFamily="18" charset="0"/>
              </a:rPr>
              <a:t>D</a:t>
            </a:r>
            <a:endParaRPr lang="en-US" altLang="zh-CN" sz="3200" b="1">
              <a:solidFill>
                <a:srgbClr val="FF0000"/>
              </a:solidFill>
              <a:latin typeface="Times New Roman" panose="02020603050405020304" pitchFamily="18" charset="0"/>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9"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 name="图片 2" title=""/>
          <p:cNvPicPr>
            <a:picLocks noChangeAspect="1"/>
          </p:cNvPicPr>
          <p:nvPr/>
        </p:nvPicPr>
        <p:blipFill>
          <a:blip r:embed="rId2"/>
          <a:stretch>
            <a:fillRect/>
          </a:stretch>
        </p:blipFill>
        <p:spPr>
          <a:xfrm>
            <a:off x="234315" y="446405"/>
            <a:ext cx="914400" cy="914400"/>
          </a:xfrm>
          <a:prstGeom prst="rect">
            <a:avLst/>
          </a:prstGeom>
        </p:spPr>
      </p:pic>
      <p:sp>
        <p:nvSpPr>
          <p:cNvPr id="4" name="文本框 3" title=""/>
          <p:cNvSpPr txBox="1"/>
          <p:nvPr/>
        </p:nvSpPr>
        <p:spPr>
          <a:xfrm>
            <a:off x="1148715" y="718820"/>
            <a:ext cx="1905635" cy="583565"/>
          </a:xfrm>
          <a:prstGeom prst="rect">
            <a:avLst/>
          </a:prstGeom>
          <a:solidFill>
            <a:srgbClr val="1CAA39"/>
          </a:solidFill>
        </p:spPr>
        <p:txBody>
          <a:bodyPr wrap="square" rtlCol="0">
            <a:spAutoFit/>
          </a:bodyP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r>
              <a:rPr lang="zh-CN" altLang="zh-CN" sz="3200" b="1">
                <a:solidFill>
                  <a:schemeClr val="bg1"/>
                </a:solidFill>
                <a:latin typeface="宋体" panose="02010600030101010101" pitchFamily="2" charset="-122"/>
                <a:ea typeface="宋体" panose="02010600030101010101" pitchFamily="2" charset="-122"/>
              </a:rPr>
              <a:t>知识梳理</a:t>
            </a:r>
            <a:endParaRPr lang="zh-CN" altLang="zh-CN" sz="3200" b="1">
              <a:solidFill>
                <a:schemeClr val="bg1"/>
              </a:solidFill>
              <a:latin typeface="宋体" panose="02010600030101010101" pitchFamily="2" charset="-122"/>
              <a:ea typeface="宋体" panose="02010600030101010101" pitchFamily="2" charset="-122"/>
            </a:endParaRPr>
          </a:p>
        </p:txBody>
      </p:sp>
      <p:sp>
        <p:nvSpPr>
          <p:cNvPr id="11" name="AutoShape 53" title=""/>
          <p:cNvSpPr/>
          <p:nvPr/>
        </p:nvSpPr>
        <p:spPr>
          <a:xfrm>
            <a:off x="1838325" y="1990725"/>
            <a:ext cx="8712835" cy="3644265"/>
          </a:xfrm>
          <a:prstGeom prst="roundRect">
            <a:avLst>
              <a:gd name="adj" fmla="val 16667"/>
            </a:avLst>
          </a:prstGeom>
          <a:solidFill>
            <a:schemeClr val="accent2">
              <a:lumMod val="20000"/>
              <a:lumOff val="80000"/>
            </a:schemeClr>
          </a:solidFill>
          <a:ln w="57150" cap="flat" cmpd="thickThin">
            <a:solidFill>
              <a:srgbClr val="FF9900"/>
            </a:solidFill>
            <a:prstDash val="solid"/>
            <a:round/>
            <a:headEnd type="none" w="med" len="med"/>
            <a:tailEnd type="none" w="med" len="med"/>
          </a:ln>
          <a:effectLst>
            <a:outerShdw dist="107763" dir="2699999" algn="ctr" rotWithShape="0">
              <a:schemeClr val="bg2">
                <a:alpha val="50000"/>
              </a:schemeClr>
            </a:outerShdw>
          </a:effectLst>
        </p:spPr>
        <p:txBody>
          <a:bodyPr wrap="none" anchor="ct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algn="l">
              <a:buNone/>
            </a:pPr>
            <a:endParaRPr lang="zh-CN" altLang="en-US" sz="2800">
              <a:solidFill>
                <a:srgbClr val="000000"/>
              </a:solidFill>
              <a:latin typeface="Times New Roman" panose="02020603050405020304" pitchFamily="18" charset="0"/>
              <a:ea typeface="宋体" panose="02010600030101010101" pitchFamily="2" charset="-122"/>
            </a:endParaRPr>
          </a:p>
        </p:txBody>
      </p:sp>
      <p:sp>
        <p:nvSpPr>
          <p:cNvPr id="12" name="圆角矩形 11" title=""/>
          <p:cNvSpPr/>
          <p:nvPr/>
        </p:nvSpPr>
        <p:spPr>
          <a:xfrm>
            <a:off x="4593590" y="1719580"/>
            <a:ext cx="2686685" cy="564515"/>
          </a:xfrm>
          <a:prstGeom prst="roundRect">
            <a:avLst/>
          </a:prstGeom>
          <a:solidFill>
            <a:srgbClr val="92D050"/>
          </a:solidFill>
          <a:ln w="25400" cap="flat" cmpd="sng" algn="ctr">
            <a:solidFill>
              <a:schemeClr val="bg2"/>
            </a:solidFill>
            <a:prstDash val="solid"/>
          </a:ln>
          <a:effectLst/>
        </p:spPr>
        <p:txBody>
          <a:bodyPr anchor="ct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algn="ctr" eaLnBrk="1" hangingPunct="1"/>
            <a:r>
              <a:rPr lang="en-US" altLang="zh-CN" sz="3200" b="1">
                <a:solidFill>
                  <a:schemeClr val="bg1"/>
                </a:solidFill>
                <a:effectLst/>
                <a:latin typeface="Times New Roman" panose="02020603050405020304" pitchFamily="18" charset="0"/>
                <a:cs typeface="Times New Roman" panose="02020603050405020304" pitchFamily="18" charset="0"/>
                <a:sym typeface="+mn-ea"/>
              </a:rPr>
              <a:t>Key points </a:t>
            </a:r>
            <a:endParaRPr kumimoji="0" lang="en-US" altLang="zh-CN" sz="3200" b="1" i="0" u="none" strike="noStrike" kern="0" cap="none" spc="0" normalizeH="0" baseline="0" noProof="0">
              <a:ln>
                <a:noFill/>
              </a:ln>
              <a:solidFill>
                <a:schemeClr val="bg1"/>
              </a:solidFill>
              <a:effectLst/>
              <a:uLnTx/>
              <a:uFillTx/>
              <a:latin typeface="Times New Roman" panose="02020603050405020304" pitchFamily="18" charset="0"/>
              <a:cs typeface="Times New Roman" panose="02020603050405020304" pitchFamily="18" charset="0"/>
              <a:sym typeface="+mn-ea"/>
            </a:endParaRPr>
          </a:p>
        </p:txBody>
      </p:sp>
      <p:sp>
        <p:nvSpPr>
          <p:cNvPr id="26626" name="Rectangle 2" title=""/>
          <p:cNvSpPr>
            <a:spLocks noGrp="1"/>
          </p:cNvSpPr>
          <p:nvPr>
            <p:ph type="title" idx="4294967295"/>
          </p:nvPr>
        </p:nvSpPr>
        <p:spPr>
          <a:xfrm>
            <a:off x="2021205" y="2314575"/>
            <a:ext cx="8610600" cy="3116580"/>
          </a:xfrm>
        </p:spPr>
        <p:txBody>
          <a:bodyPr vert="horz" wrap="square" lIns="91440" tIns="45720" rIns="91440" bIns="45720" anchor="ctr">
            <a:noAutofit/>
          </a:bodyPr>
          <a:lstStyle/>
          <a:p>
            <a:pPr algn="l">
              <a:lnSpc>
                <a:spcPct val="100000"/>
              </a:lnSpc>
            </a:pPr>
            <a:r>
              <a:rPr lang="en-US" altLang="zh-CN" sz="2400" b="1">
                <a:latin typeface="Times New Roman" panose="02020603050405020304" pitchFamily="18" charset="0"/>
                <a:ea typeface="宋体" panose="02010600030101010101" pitchFamily="2" charset="-122"/>
                <a:sym typeface="+mn-ea"/>
              </a:rPr>
              <a:t>1. … and it helps poor families afford an education for their </a:t>
            </a:r>
            <a:br>
              <a:rPr lang="en-US" altLang="zh-CN" sz="2400" b="1">
                <a:latin typeface="Times New Roman" panose="02020603050405020304" pitchFamily="18" charset="0"/>
                <a:ea typeface="宋体" panose="02010600030101010101" pitchFamily="2" charset="-122"/>
                <a:sym typeface="+mn-ea"/>
              </a:rPr>
            </a:br>
            <a:r>
              <a:rPr lang="en-US" altLang="zh-CN" sz="2400" b="1">
                <a:latin typeface="Times New Roman" panose="02020603050405020304" pitchFamily="18" charset="0"/>
                <a:ea typeface="宋体" panose="02010600030101010101" pitchFamily="2" charset="-122"/>
                <a:sym typeface="+mn-ea"/>
              </a:rPr>
              <a:t>    children.</a:t>
            </a:r>
            <a:br>
              <a:rPr lang="zh-CN" altLang="en-US" sz="2400">
                <a:solidFill>
                  <a:srgbClr val="FF0066"/>
                </a:solidFill>
                <a:latin typeface="Constantia" panose="02030602050306030303" pitchFamily="18" charset="0"/>
                <a:ea typeface="宋体" panose="02010600030101010101" pitchFamily="2" charset="-122"/>
              </a:rPr>
            </a:br>
            <a:r>
              <a:rPr lang="zh-CN" altLang="en-US" sz="2400">
                <a:latin typeface="Constantia" panose="02030602050306030303" pitchFamily="18" charset="0"/>
                <a:ea typeface="宋体" panose="02010600030101010101" pitchFamily="2" charset="-122"/>
                <a:sym typeface="+mn-ea"/>
              </a:rPr>
              <a:t>        </a:t>
            </a:r>
            <a:r>
              <a:rPr lang="zh-CN" altLang="en-US" sz="24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   </a:t>
            </a:r>
            <a:r>
              <a:rPr lang="en-US" altLang="zh-CN" sz="2400" err="1">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afford sth. for sb.</a:t>
            </a:r>
            <a:r>
              <a:rPr lang="en-US" altLang="zh-CN" sz="2400">
                <a:latin typeface="Constantia" panose="02030602050306030303" pitchFamily="18" charset="0"/>
                <a:ea typeface="宋体" panose="02010600030101010101" pitchFamily="2" charset="-122"/>
                <a:sym typeface="+mn-ea"/>
              </a:rPr>
              <a:t> </a:t>
            </a:r>
            <a:br>
              <a:rPr lang="en-US" altLang="zh-CN" sz="2400">
                <a:latin typeface="Constantia" panose="02030602050306030303" pitchFamily="18" charset="0"/>
                <a:ea typeface="宋体" panose="02010600030101010101" pitchFamily="2" charset="-122"/>
              </a:rPr>
            </a:br>
            <a:r>
              <a:rPr lang="en-US" altLang="zh-CN" sz="2400">
                <a:latin typeface="Constantia" panose="02030602050306030303" pitchFamily="18" charset="0"/>
                <a:ea typeface="宋体" panose="02010600030101010101" pitchFamily="2" charset="-122"/>
                <a:sym typeface="+mn-ea"/>
              </a:rPr>
              <a:t>         </a:t>
            </a:r>
            <a:r>
              <a:rPr lang="en-US" altLang="zh-CN" sz="2400">
                <a:latin typeface="宋体" panose="02010600030101010101" pitchFamily="2" charset="-122"/>
                <a:ea typeface="宋体" panose="02010600030101010101" pitchFamily="2" charset="-122"/>
                <a:cs typeface="宋体" panose="02010600030101010101" pitchFamily="2" charset="-122"/>
                <a:sym typeface="+mn-ea"/>
              </a:rPr>
              <a:t> </a:t>
            </a:r>
            <a:r>
              <a:rPr lang="zh-CN" altLang="en-US" sz="2400">
                <a:latin typeface="宋体" panose="02010600030101010101" pitchFamily="2" charset="-122"/>
                <a:ea typeface="宋体" panose="02010600030101010101" pitchFamily="2" charset="-122"/>
                <a:cs typeface="宋体" panose="02010600030101010101" pitchFamily="2" charset="-122"/>
                <a:sym typeface="+mn-ea"/>
              </a:rPr>
              <a:t>为某人承担（提供）</a:t>
            </a:r>
            <a:r>
              <a:rPr lang="en-US" altLang="zh-CN" sz="2400">
                <a:latin typeface="宋体" panose="02010600030101010101" pitchFamily="2" charset="-122"/>
                <a:ea typeface="宋体" panose="02010600030101010101" pitchFamily="2" charset="-122"/>
                <a:cs typeface="宋体" panose="02010600030101010101" pitchFamily="2" charset="-122"/>
                <a:sym typeface="+mn-ea"/>
              </a:rPr>
              <a:t>……</a:t>
            </a:r>
            <a:r>
              <a:rPr lang="zh-CN" altLang="en-US" sz="2400">
                <a:latin typeface="宋体" panose="02010600030101010101" pitchFamily="2" charset="-122"/>
                <a:ea typeface="宋体" panose="02010600030101010101" pitchFamily="2" charset="-122"/>
                <a:cs typeface="宋体" panose="02010600030101010101" pitchFamily="2" charset="-122"/>
                <a:sym typeface="+mn-ea"/>
              </a:rPr>
              <a:t>（费用）</a:t>
            </a:r>
            <a:br>
              <a:rPr lang="zh-CN" altLang="en-US" sz="2400">
                <a:latin typeface="Constantia" panose="02030602050306030303" pitchFamily="18" charset="0"/>
                <a:ea typeface="宋体" panose="02010600030101010101" pitchFamily="2" charset="-122"/>
              </a:rPr>
            </a:br>
            <a:r>
              <a:rPr lang="en-US" altLang="zh-CN" sz="2400">
                <a:latin typeface="Constantia" panose="02030602050306030303" pitchFamily="18" charset="0"/>
                <a:ea typeface="宋体" panose="02010600030101010101" pitchFamily="2" charset="-122"/>
                <a:sym typeface="+mn-ea"/>
              </a:rPr>
              <a:t>eg</a:t>
            </a:r>
            <a:r>
              <a:rPr lang="zh-CN" altLang="en-US" sz="2400">
                <a:latin typeface="Constantia" panose="02030602050306030303" pitchFamily="18" charset="0"/>
                <a:ea typeface="宋体" panose="02010600030101010101" pitchFamily="2" charset="-122"/>
                <a:sym typeface="+mn-ea"/>
              </a:rPr>
              <a:t>：</a:t>
            </a:r>
            <a:r>
              <a:rPr lang="en-US" altLang="zh-CN" sz="2400">
                <a:latin typeface="Times New Roman" panose="02020603050405020304" pitchFamily="18" charset="0"/>
                <a:ea typeface="宋体" panose="02010600030101010101" pitchFamily="2" charset="-122"/>
                <a:sym typeface="+mn-ea"/>
              </a:rPr>
              <a:t>His parents have afforded a new house for him.</a:t>
            </a:r>
            <a:br>
              <a:rPr lang="en-US" altLang="zh-CN" sz="2400">
                <a:solidFill>
                  <a:schemeClr val="tx1"/>
                </a:solidFill>
                <a:latin typeface="Times New Roman" panose="02020603050405020304" pitchFamily="18" charset="0"/>
                <a:ea typeface="宋体" panose="02010600030101010101" pitchFamily="2" charset="-122"/>
              </a:rPr>
            </a:br>
            <a:r>
              <a:rPr lang="zh-CN" altLang="en-US" sz="2400">
                <a:latin typeface="Constantia" panose="02030602050306030303" pitchFamily="18" charset="0"/>
                <a:ea typeface="宋体" panose="02010600030101010101" pitchFamily="2" charset="-122"/>
                <a:sym typeface="+mn-ea"/>
              </a:rPr>
              <a:t>       他的父母给他买了一套新房。</a:t>
            </a:r>
            <a:br>
              <a:rPr lang="zh-CN" altLang="en-US" sz="2400">
                <a:solidFill>
                  <a:schemeClr val="tx1"/>
                </a:solidFill>
                <a:latin typeface="Constantia" panose="02030602050306030303" pitchFamily="18" charset="0"/>
                <a:ea typeface="宋体" panose="02010600030101010101" pitchFamily="2" charset="-122"/>
              </a:rPr>
            </a:br>
            <a:r>
              <a:rPr lang="en-US" altLang="zh-CN" sz="2400">
                <a:latin typeface="Times New Roman" panose="02020603050405020304" pitchFamily="18" charset="0"/>
                <a:ea typeface="宋体" panose="02010600030101010101" pitchFamily="2" charset="-122"/>
                <a:sym typeface="+mn-ea"/>
              </a:rPr>
              <a:t>        I am not able to afford a new car.</a:t>
            </a:r>
            <a:br>
              <a:rPr lang="en-US" altLang="zh-CN" sz="2400">
                <a:solidFill>
                  <a:schemeClr val="tx1"/>
                </a:solidFill>
                <a:latin typeface="Times New Roman" panose="02020603050405020304" pitchFamily="18" charset="0"/>
                <a:ea typeface="宋体" panose="02010600030101010101" pitchFamily="2" charset="-122"/>
              </a:rPr>
            </a:br>
            <a:r>
              <a:rPr lang="zh-CN" altLang="en-US" sz="2400">
                <a:latin typeface="Constantia" panose="02030602050306030303" pitchFamily="18" charset="0"/>
                <a:ea typeface="宋体" panose="02010600030101010101" pitchFamily="2" charset="-122"/>
                <a:sym typeface="+mn-ea"/>
              </a:rPr>
              <a:t>       我买不起新车。</a:t>
            </a:r>
            <a:endParaRPr lang="en-US" altLang="zh-CN" sz="2400" b="1" i="0">
              <a:solidFill>
                <a:schemeClr val="tx1"/>
              </a:solidFill>
              <a:latin typeface="Times New Roman" panose="02020603050405020304" pitchFamily="18" charset="0"/>
              <a:ea typeface="宋体" panose="02010600030101010101" pitchFamily="2" charset="-122"/>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AutoShape 53" title=""/>
          <p:cNvSpPr/>
          <p:nvPr/>
        </p:nvSpPr>
        <p:spPr>
          <a:xfrm>
            <a:off x="1855470" y="1386205"/>
            <a:ext cx="8481060" cy="4085590"/>
          </a:xfrm>
          <a:prstGeom prst="roundRect">
            <a:avLst>
              <a:gd name="adj" fmla="val 16667"/>
            </a:avLst>
          </a:prstGeom>
          <a:solidFill>
            <a:schemeClr val="accent2">
              <a:lumMod val="20000"/>
              <a:lumOff val="80000"/>
            </a:schemeClr>
          </a:solidFill>
          <a:ln w="57150" cap="flat" cmpd="thickThin">
            <a:solidFill>
              <a:srgbClr val="FF9900"/>
            </a:solidFill>
            <a:prstDash val="solid"/>
            <a:round/>
            <a:headEnd type="none" w="med" len="med"/>
            <a:tailEnd type="none" w="med" len="med"/>
          </a:ln>
          <a:effectLst>
            <a:outerShdw dist="107763" dir="2699999" algn="ctr" rotWithShape="0">
              <a:schemeClr val="bg2">
                <a:alpha val="50000"/>
              </a:schemeClr>
            </a:outerShdw>
          </a:effectLst>
        </p:spPr>
        <p:txBody>
          <a:bodyPr wrap="none" anchor="ct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algn="l" fontAlgn="auto">
              <a:lnSpc>
                <a:spcPct val="100000"/>
              </a:lnSpc>
            </a:pPr>
            <a:endParaRPr lang="zh-CN" altLang="en-US" sz="2800">
              <a:solidFill>
                <a:srgbClr val="000000"/>
              </a:solidFill>
              <a:latin typeface="Times New Roman" panose="02020603050405020304" pitchFamily="18" charset="0"/>
              <a:ea typeface="宋体" panose="02010600030101010101" pitchFamily="2" charset="-122"/>
            </a:endParaRPr>
          </a:p>
        </p:txBody>
      </p:sp>
      <p:sp>
        <p:nvSpPr>
          <p:cNvPr id="12" name="圆角矩形 11" title=""/>
          <p:cNvSpPr/>
          <p:nvPr/>
        </p:nvSpPr>
        <p:spPr>
          <a:xfrm>
            <a:off x="4551680" y="1178560"/>
            <a:ext cx="2534920" cy="564515"/>
          </a:xfrm>
          <a:prstGeom prst="roundRect">
            <a:avLst/>
          </a:prstGeom>
          <a:solidFill>
            <a:srgbClr val="92D050"/>
          </a:solidFill>
          <a:ln w="25400" cap="flat" cmpd="sng" algn="ctr">
            <a:solidFill>
              <a:schemeClr val="bg2"/>
            </a:solidFill>
            <a:prstDash val="solid"/>
          </a:ln>
          <a:effectLst/>
        </p:spPr>
        <p:txBody>
          <a:bodyPr anchor="ctr" anchorCtr="0"/>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ctr" defTabSz="914400" rtl="0" fontAlgn="auto">
              <a:lnSpc>
                <a:spcPct val="120000"/>
              </a:lnSpc>
              <a:spcBef>
                <a:spcPct val="0"/>
              </a:spcBef>
              <a:spcAft>
                <a:spcPct val="0"/>
              </a:spcAft>
              <a:buClrTx/>
              <a:buSzTx/>
              <a:buFontTx/>
              <a:buNone/>
              <a:defRPr/>
            </a:pPr>
            <a:r>
              <a:rPr lang="en-US" altLang="zh-CN" sz="3200" b="1">
                <a:solidFill>
                  <a:schemeClr val="bg1"/>
                </a:solidFill>
                <a:effectLst/>
                <a:latin typeface="Times New Roman" panose="02020603050405020304" pitchFamily="18" charset="0"/>
                <a:cs typeface="Times New Roman" panose="02020603050405020304" pitchFamily="18" charset="0"/>
                <a:sym typeface="+mn-ea"/>
              </a:rPr>
              <a:t>Key points</a:t>
            </a:r>
            <a:endParaRPr kumimoji="0" lang="en-US" altLang="zh-CN" sz="3200" b="1" i="0" u="none" strike="noStrike" kern="0" cap="none" spc="0" normalizeH="0" baseline="0" noProof="0">
              <a:ln>
                <a:noFill/>
              </a:ln>
              <a:solidFill>
                <a:schemeClr val="bg1"/>
              </a:solidFill>
              <a:effectLst/>
              <a:uLnTx/>
              <a:uFillTx/>
              <a:latin typeface="Times New Roman" panose="02020603050405020304" pitchFamily="18" charset="0"/>
              <a:cs typeface="Times New Roman" panose="02020603050405020304" pitchFamily="18" charset="0"/>
              <a:sym typeface="+mn-ea"/>
            </a:endParaRPr>
          </a:p>
        </p:txBody>
      </p:sp>
      <p:sp>
        <p:nvSpPr>
          <p:cNvPr id="3" name="文本框 2" title=""/>
          <p:cNvSpPr txBox="1"/>
          <p:nvPr/>
        </p:nvSpPr>
        <p:spPr>
          <a:xfrm>
            <a:off x="1985010" y="1758950"/>
            <a:ext cx="8222615" cy="3340735"/>
          </a:xfrm>
          <a:prstGeom prst="rect">
            <a:avLst/>
          </a:prstGeom>
          <a:noFill/>
        </p:spPr>
        <p:txBody>
          <a:bodyPr wrap="square" rtlCol="0" anchor="t">
            <a:spAutoFit/>
          </a:bodyP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fontAlgn="auto">
              <a:lnSpc>
                <a:spcPct val="120000"/>
              </a:lnSpc>
              <a:spcBef>
                <a:spcPct val="0"/>
              </a:spcBef>
            </a:pPr>
            <a:r>
              <a:rPr lang="en-US" altLang="zh-CN" sz="2400" b="1">
                <a:latin typeface="Times New Roman" panose="02020603050405020304" pitchFamily="18" charset="0"/>
                <a:cs typeface="Times New Roman" panose="02020603050405020304" pitchFamily="18" charset="0"/>
                <a:sym typeface="+mn-ea"/>
              </a:rPr>
              <a:t>2. Project Hope has </a:t>
            </a:r>
            <a:r>
              <a:rPr lang="en-US" altLang="zh-CN" sz="2400" b="1">
                <a:solidFill>
                  <a:srgbClr val="FF0000"/>
                </a:solidFill>
                <a:latin typeface="Times New Roman" panose="02020603050405020304" pitchFamily="18" charset="0"/>
                <a:cs typeface="Times New Roman" panose="02020603050405020304" pitchFamily="18" charset="0"/>
                <a:sym typeface="+mn-ea"/>
              </a:rPr>
              <a:t>made</a:t>
            </a:r>
            <a:r>
              <a:rPr lang="en-US" altLang="zh-CN" sz="2400" b="1">
                <a:latin typeface="Times New Roman" panose="02020603050405020304" pitchFamily="18" charset="0"/>
                <a:cs typeface="Times New Roman" panose="02020603050405020304" pitchFamily="18" charset="0"/>
                <a:sym typeface="+mn-ea"/>
              </a:rPr>
              <a:t> important </a:t>
            </a:r>
            <a:r>
              <a:rPr lang="en-US" altLang="zh-CN" sz="2400" b="1">
                <a:solidFill>
                  <a:srgbClr val="FF0000"/>
                </a:solidFill>
                <a:latin typeface="Times New Roman" panose="02020603050405020304" pitchFamily="18" charset="0"/>
                <a:cs typeface="Times New Roman" panose="02020603050405020304" pitchFamily="18" charset="0"/>
                <a:sym typeface="+mn-ea"/>
              </a:rPr>
              <a:t>contributions to</a:t>
            </a:r>
            <a:r>
              <a:rPr lang="en-US" altLang="zh-CN" sz="2400" b="1">
                <a:latin typeface="Times New Roman" panose="02020603050405020304" pitchFamily="18" charset="0"/>
                <a:cs typeface="Times New Roman" panose="02020603050405020304" pitchFamily="18" charset="0"/>
                <a:sym typeface="+mn-ea"/>
              </a:rPr>
              <a:t> both the education and the health of children.</a:t>
            </a:r>
            <a:endParaRPr lang="en-US" altLang="zh-CN" sz="2400" b="1">
              <a:latin typeface="Times New Roman" panose="02020603050405020304" pitchFamily="18" charset="0"/>
              <a:cs typeface="Times New Roman" panose="02020603050405020304" pitchFamily="18" charset="0"/>
            </a:endParaRPr>
          </a:p>
          <a:p>
            <a:pPr fontAlgn="auto">
              <a:lnSpc>
                <a:spcPct val="120000"/>
              </a:lnSpc>
              <a:spcBef>
                <a:spcPct val="0"/>
              </a:spcBef>
            </a:pPr>
            <a:r>
              <a:rPr lang="zh-CN" altLang="en-US" sz="2400" b="1">
                <a:latin typeface="Arial" pitchFamily="34" charset="0"/>
                <a:sym typeface="+mn-ea"/>
              </a:rPr>
              <a:t>  </a:t>
            </a:r>
            <a:r>
              <a:rPr lang="zh-CN" altLang="en-US" sz="2400">
                <a:latin typeface="Arial" pitchFamily="34" charset="0"/>
                <a:sym typeface="+mn-ea"/>
              </a:rPr>
              <a:t> 希望工程为儿童的教育和健康都做出了重大贡献。</a:t>
            </a:r>
            <a:endParaRPr lang="zh-CN" altLang="en-US" sz="2400">
              <a:latin typeface="Arial" pitchFamily="34" charset="0"/>
              <a:sym typeface="+mn-ea"/>
            </a:endParaRPr>
          </a:p>
          <a:p>
            <a:pPr fontAlgn="auto">
              <a:lnSpc>
                <a:spcPct val="120000"/>
              </a:lnSpc>
              <a:spcBef>
                <a:spcPct val="0"/>
              </a:spcBef>
            </a:pPr>
            <a:r>
              <a:rPr lang="en-US" altLang="zh-CN" sz="2400">
                <a:solidFill>
                  <a:srgbClr val="FF0000"/>
                </a:solidFill>
                <a:latin typeface="Times New Roman" panose="02020603050405020304" pitchFamily="18" charset="0"/>
                <a:cs typeface="Times New Roman" panose="02020603050405020304" pitchFamily="18" charset="0"/>
                <a:sym typeface="+mn-ea"/>
              </a:rPr>
              <a:t>make a contribution  to</a:t>
            </a:r>
            <a:r>
              <a:rPr lang="en-US" altLang="zh-CN" sz="2400">
                <a:latin typeface="Times New Roman" panose="02020603050405020304" pitchFamily="18" charset="0"/>
                <a:cs typeface="Times New Roman" panose="02020603050405020304" pitchFamily="18" charset="0"/>
                <a:sym typeface="+mn-ea"/>
              </a:rPr>
              <a:t>+</a:t>
            </a:r>
            <a:r>
              <a:rPr lang="zh-CN" altLang="en-US" sz="2400">
                <a:latin typeface="+mn-ea"/>
                <a:cs typeface="+mn-ea"/>
                <a:sym typeface="+mn-ea"/>
              </a:rPr>
              <a:t>名词</a:t>
            </a:r>
            <a:r>
              <a:rPr lang="en-US" altLang="zh-CN" sz="2400">
                <a:latin typeface="+mn-ea"/>
                <a:cs typeface="+mn-ea"/>
                <a:sym typeface="+mn-ea"/>
              </a:rPr>
              <a:t>/</a:t>
            </a:r>
            <a:r>
              <a:rPr lang="zh-CN" altLang="en-US" sz="2400">
                <a:latin typeface="+mn-ea"/>
                <a:cs typeface="+mn-ea"/>
                <a:sym typeface="+mn-ea"/>
              </a:rPr>
              <a:t>代词</a:t>
            </a:r>
            <a:r>
              <a:rPr lang="en-US" altLang="zh-CN" sz="2400">
                <a:latin typeface="Times New Roman" panose="02020603050405020304" pitchFamily="18" charset="0"/>
                <a:cs typeface="Times New Roman" panose="02020603050405020304" pitchFamily="18" charset="0"/>
                <a:sym typeface="+mn-ea"/>
              </a:rPr>
              <a:t>/doing sth.</a:t>
            </a:r>
            <a:r>
              <a:rPr lang="en-US" altLang="zh-CN" sz="2400">
                <a:latin typeface="Arial" pitchFamily="34" charset="0"/>
                <a:sym typeface="+mn-ea"/>
              </a:rPr>
              <a:t>    </a:t>
            </a:r>
            <a:r>
              <a:rPr lang="zh-CN" altLang="en-US" sz="2400">
                <a:latin typeface="宋体" panose="02010600030101010101" pitchFamily="2" charset="-122"/>
                <a:cs typeface="宋体" panose="02010600030101010101" pitchFamily="2" charset="-122"/>
                <a:sym typeface="+mn-ea"/>
              </a:rPr>
              <a:t>为</a:t>
            </a:r>
            <a:r>
              <a:rPr lang="en-US" altLang="zh-CN" sz="2400">
                <a:latin typeface="宋体" panose="02010600030101010101" pitchFamily="2" charset="-122"/>
                <a:cs typeface="宋体" panose="02010600030101010101" pitchFamily="2" charset="-122"/>
                <a:sym typeface="+mn-ea"/>
              </a:rPr>
              <a:t>……</a:t>
            </a:r>
            <a:r>
              <a:rPr lang="zh-CN" altLang="en-US" sz="2400">
                <a:latin typeface="宋体" panose="02010600030101010101" pitchFamily="2" charset="-122"/>
                <a:cs typeface="宋体" panose="02010600030101010101" pitchFamily="2" charset="-122"/>
                <a:sym typeface="+mn-ea"/>
              </a:rPr>
              <a:t>作贡献</a:t>
            </a:r>
            <a:endParaRPr lang="zh-CN" altLang="en-US" sz="2400">
              <a:latin typeface="宋体" panose="02010600030101010101" pitchFamily="2" charset="-122"/>
              <a:cs typeface="宋体" panose="02010600030101010101" pitchFamily="2" charset="-122"/>
            </a:endParaRPr>
          </a:p>
          <a:p>
            <a:pPr marL="0" marR="0" lvl="0" indent="0" algn="l" defTabSz="914400" rtl="0" eaLnBrk="0" fontAlgn="base" latinLnBrk="0" hangingPunct="0">
              <a:lnSpc>
                <a:spcPct val="100000"/>
              </a:lnSpc>
              <a:spcBef>
                <a:spcPct val="0"/>
              </a:spcBef>
              <a:spcAft>
                <a:spcPct val="0"/>
              </a:spcAft>
              <a:buClrTx/>
              <a:buSzTx/>
              <a:buFontTx/>
              <a:buNone/>
              <a:defRPr/>
            </a:pPr>
            <a:r>
              <a:rPr lang="en-US" altLang="zh-CN" sz="2400" noProof="0">
                <a:ln>
                  <a:noFill/>
                </a:ln>
                <a:solidFill>
                  <a:schemeClr val="tx1">
                    <a:lumMod val="95000"/>
                    <a:lumOff val="5000"/>
                  </a:schemeClr>
                </a:solidFill>
                <a:effectLst/>
                <a:uLnTx/>
                <a:uFillTx/>
                <a:latin typeface="Times New Roman" panose="02020603050405020304" pitchFamily="18" charset="0"/>
                <a:ea typeface="黑体" panose="02010609060101010101" pitchFamily="49" charset="-122"/>
                <a:cs typeface="Times New Roman" panose="02020603050405020304" pitchFamily="18" charset="0"/>
                <a:sym typeface="+mn-ea"/>
              </a:rPr>
              <a:t>eg:</a:t>
            </a:r>
            <a:endParaRPr kumimoji="0" lang="en-US" altLang="zh-CN" sz="2400" i="0" u="none" strike="noStrike" kern="1200" cap="none" spc="0" normalizeH="0" baseline="0" noProof="0">
              <a:ln>
                <a:noFill/>
              </a:ln>
              <a:solidFill>
                <a:schemeClr val="tx1">
                  <a:lumMod val="95000"/>
                  <a:lumOff val="5000"/>
                </a:schemeClr>
              </a:solidFill>
              <a:effectLst/>
              <a:uLnTx/>
              <a:uFillTx/>
              <a:latin typeface="Times New Roman" panose="02020603050405020304" pitchFamily="18" charset="0"/>
              <a:ea typeface="黑体" panose="02010609060101010101" pitchFamily="49" charset="-122"/>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defRPr/>
            </a:pPr>
            <a:r>
              <a:rPr lang="en-US" altLang="zh-CN" sz="2400" noProof="0">
                <a:ln>
                  <a:noFill/>
                </a:ln>
                <a:solidFill>
                  <a:schemeClr val="tx1">
                    <a:lumMod val="95000"/>
                    <a:lumOff val="5000"/>
                  </a:schemeClr>
                </a:solidFill>
                <a:effectLst/>
                <a:uLnTx/>
                <a:uFillTx/>
                <a:latin typeface="Times New Roman" panose="02020603050405020304" pitchFamily="18" charset="0"/>
                <a:ea typeface="黑体" panose="02010609060101010101" pitchFamily="49" charset="-122"/>
                <a:cs typeface="Times New Roman" panose="02020603050405020304" pitchFamily="18" charset="0"/>
                <a:sym typeface="+mn-ea"/>
              </a:rPr>
              <a:t>     Everyone should </a:t>
            </a:r>
            <a:r>
              <a:rPr lang="en-US" altLang="zh-CN" sz="2400">
                <a:solidFill>
                  <a:srgbClr val="FF0000"/>
                </a:solidFill>
                <a:latin typeface="Times New Roman" panose="02020603050405020304" pitchFamily="18" charset="0"/>
                <a:ea typeface="黑体" panose="02010609060101010101" pitchFamily="49" charset="-122"/>
                <a:sym typeface="+mn-ea"/>
              </a:rPr>
              <a:t>make a contribution to protecting </a:t>
            </a:r>
            <a:r>
              <a:rPr lang="en-US" altLang="zh-CN" sz="2400" noProof="0">
                <a:ln>
                  <a:noFill/>
                </a:ln>
                <a:solidFill>
                  <a:schemeClr val="tx1">
                    <a:lumMod val="95000"/>
                    <a:lumOff val="5000"/>
                  </a:schemeClr>
                </a:solidFill>
                <a:effectLst/>
                <a:uLnTx/>
                <a:uFillTx/>
                <a:latin typeface="Times New Roman" panose="02020603050405020304" pitchFamily="18" charset="0"/>
                <a:ea typeface="黑体" panose="02010609060101010101" pitchFamily="49" charset="-122"/>
                <a:cs typeface="Times New Roman" panose="02020603050405020304" pitchFamily="18" charset="0"/>
                <a:sym typeface="+mn-ea"/>
              </a:rPr>
              <a:t>the environment. </a:t>
            </a:r>
            <a:endParaRPr kumimoji="0" lang="en-US" altLang="zh-CN" sz="2400" i="0" u="none" strike="noStrike" kern="1200" cap="none" spc="0" normalizeH="0" baseline="0" noProof="0">
              <a:ln>
                <a:noFill/>
              </a:ln>
              <a:solidFill>
                <a:schemeClr val="tx1">
                  <a:lumMod val="95000"/>
                  <a:lumOff val="5000"/>
                </a:schemeClr>
              </a:solidFill>
              <a:effectLst/>
              <a:uLnTx/>
              <a:uFillTx/>
              <a:latin typeface="Times New Roman" panose="02020603050405020304" pitchFamily="18" charset="0"/>
              <a:ea typeface="黑体" panose="02010609060101010101" pitchFamily="49" charset="-122"/>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defRPr/>
            </a:pPr>
            <a:r>
              <a:rPr lang="zh-CN" altLang="en-US" sz="2400" noProof="0">
                <a:ln>
                  <a:noFill/>
                </a:ln>
                <a:solidFill>
                  <a:schemeClr val="tx1">
                    <a:lumMod val="95000"/>
                    <a:lumOff val="5000"/>
                  </a:schemeClr>
                </a:solidFill>
                <a:effectLst/>
                <a:uLnTx/>
                <a:uFillTx/>
                <a:latin typeface="+mn-ea"/>
                <a:cs typeface="Times New Roman" panose="02020603050405020304" pitchFamily="18" charset="0"/>
                <a:sym typeface="+mn-ea"/>
              </a:rPr>
              <a:t>  每个人都应当为保护环境做贡献。</a:t>
            </a:r>
            <a:endParaRPr lang="zh-CN" altLang="en-US" sz="2400">
              <a:latin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AutoShape 53" title=""/>
          <p:cNvSpPr/>
          <p:nvPr/>
        </p:nvSpPr>
        <p:spPr>
          <a:xfrm>
            <a:off x="1791970" y="1318260"/>
            <a:ext cx="8339455" cy="4796790"/>
          </a:xfrm>
          <a:prstGeom prst="roundRect">
            <a:avLst>
              <a:gd name="adj" fmla="val 16667"/>
            </a:avLst>
          </a:prstGeom>
          <a:solidFill>
            <a:schemeClr val="accent2">
              <a:lumMod val="20000"/>
              <a:lumOff val="80000"/>
            </a:schemeClr>
          </a:solidFill>
          <a:ln w="57150" cap="flat" cmpd="thickThin">
            <a:solidFill>
              <a:srgbClr val="FF9900"/>
            </a:solidFill>
            <a:prstDash val="solid"/>
            <a:round/>
            <a:headEnd type="none" w="med" len="med"/>
            <a:tailEnd type="none" w="med" len="med"/>
          </a:ln>
          <a:effectLst>
            <a:outerShdw dist="107763" dir="2699999" algn="ctr" rotWithShape="0">
              <a:schemeClr val="bg2">
                <a:alpha val="50000"/>
              </a:schemeClr>
            </a:outerShdw>
          </a:effectLst>
        </p:spPr>
        <p:txBody>
          <a:bodyPr wrap="none" anchor="ct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algn="l" fontAlgn="auto">
              <a:lnSpc>
                <a:spcPct val="100000"/>
              </a:lnSpc>
            </a:pPr>
            <a:endParaRPr lang="zh-CN" altLang="en-US" sz="2800">
              <a:solidFill>
                <a:srgbClr val="000000"/>
              </a:solidFill>
              <a:latin typeface="Times New Roman" panose="02020603050405020304" pitchFamily="18" charset="0"/>
              <a:ea typeface="宋体" panose="02010600030101010101" pitchFamily="2" charset="-122"/>
            </a:endParaRPr>
          </a:p>
        </p:txBody>
      </p:sp>
      <p:sp>
        <p:nvSpPr>
          <p:cNvPr id="12" name="圆角矩形 11" title=""/>
          <p:cNvSpPr/>
          <p:nvPr/>
        </p:nvSpPr>
        <p:spPr>
          <a:xfrm>
            <a:off x="4951095" y="1003935"/>
            <a:ext cx="2534920" cy="564515"/>
          </a:xfrm>
          <a:prstGeom prst="roundRect">
            <a:avLst/>
          </a:prstGeom>
          <a:solidFill>
            <a:srgbClr val="92D050"/>
          </a:solidFill>
          <a:ln w="25400" cap="flat" cmpd="sng" algn="ctr">
            <a:solidFill>
              <a:schemeClr val="bg2"/>
            </a:solidFill>
            <a:prstDash val="solid"/>
          </a:ln>
          <a:effectLst/>
        </p:spPr>
        <p:txBody>
          <a:bodyPr anchor="ctr" anchorCtr="0"/>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ctr" defTabSz="914400" rtl="0" fontAlgn="auto">
              <a:lnSpc>
                <a:spcPct val="120000"/>
              </a:lnSpc>
              <a:spcBef>
                <a:spcPct val="0"/>
              </a:spcBef>
              <a:spcAft>
                <a:spcPct val="0"/>
              </a:spcAft>
              <a:buClrTx/>
              <a:buSzTx/>
              <a:buFontTx/>
              <a:buNone/>
              <a:defRPr/>
            </a:pPr>
            <a:r>
              <a:rPr lang="en-US" altLang="zh-CN" sz="3200" b="1">
                <a:solidFill>
                  <a:schemeClr val="bg1"/>
                </a:solidFill>
                <a:effectLst/>
                <a:latin typeface="Times New Roman" panose="02020603050405020304" pitchFamily="18" charset="0"/>
                <a:cs typeface="Times New Roman" panose="02020603050405020304" pitchFamily="18" charset="0"/>
                <a:sym typeface="+mn-ea"/>
              </a:rPr>
              <a:t>Key points</a:t>
            </a:r>
            <a:endParaRPr kumimoji="0" lang="en-US" altLang="zh-CN" sz="3200" b="1" i="0" u="none" strike="noStrike" kern="0" cap="none" spc="0" normalizeH="0" baseline="0" noProof="0">
              <a:ln>
                <a:noFill/>
              </a:ln>
              <a:solidFill>
                <a:schemeClr val="bg1"/>
              </a:solidFill>
              <a:effectLst/>
              <a:uLnTx/>
              <a:uFillTx/>
              <a:latin typeface="Times New Roman" panose="02020603050405020304" pitchFamily="18" charset="0"/>
              <a:cs typeface="Times New Roman" panose="02020603050405020304" pitchFamily="18" charset="0"/>
              <a:sym typeface="+mn-ea"/>
            </a:endParaRPr>
          </a:p>
        </p:txBody>
      </p:sp>
      <p:sp>
        <p:nvSpPr>
          <p:cNvPr id="100" name="文本框 99" title=""/>
          <p:cNvSpPr txBox="1"/>
          <p:nvPr/>
        </p:nvSpPr>
        <p:spPr>
          <a:xfrm>
            <a:off x="1916430" y="1568450"/>
            <a:ext cx="8214360" cy="4301490"/>
          </a:xfrm>
          <a:prstGeom prst="rect">
            <a:avLst/>
          </a:prstGeom>
          <a:noFill/>
          <a:ln w="9525">
            <a:noFill/>
          </a:ln>
        </p:spPr>
        <p:txBody>
          <a:bodyPr wrap="square">
            <a:spAutoFit/>
          </a:bodyP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a:spcBef>
                <a:spcPct val="0"/>
              </a:spcBef>
            </a:pPr>
            <a:r>
              <a:rPr lang="en-US" altLang="zh-CN" sz="2400" b="1">
                <a:latin typeface="Times New Roman" panose="02020603050405020304" pitchFamily="18" charset="0"/>
                <a:ea typeface="宋体" panose="02010600030101010101" pitchFamily="2" charset="-122"/>
                <a:sym typeface="+mn-ea"/>
              </a:rPr>
              <a:t>3. For more than 20 years, Project Hope has encouraged the moral development and modern thinking of students.</a:t>
            </a:r>
            <a:r>
              <a:rPr lang="en-US" altLang="zh-CN" sz="2400">
                <a:latin typeface="Times New Roman" panose="02020603050405020304" pitchFamily="18" charset="0"/>
                <a:ea typeface="宋体" panose="02010600030101010101" pitchFamily="2" charset="-122"/>
                <a:sym typeface="+mn-ea"/>
              </a:rPr>
              <a:t> </a:t>
            </a:r>
            <a:endParaRPr lang="en-US" altLang="zh-CN" sz="2400">
              <a:solidFill>
                <a:schemeClr val="tx1"/>
              </a:solidFill>
              <a:latin typeface="Times New Roman" panose="02020603050405020304" pitchFamily="18" charset="0"/>
              <a:ea typeface="宋体" panose="02010600030101010101" pitchFamily="2" charset="-122"/>
            </a:endParaRPr>
          </a:p>
          <a:p>
            <a:pPr>
              <a:spcBef>
                <a:spcPct val="0"/>
              </a:spcBef>
            </a:pPr>
            <a:r>
              <a:rPr lang="en-US" altLang="zh-CN" sz="2400">
                <a:latin typeface="Times New Roman" panose="02020603050405020304" pitchFamily="18" charset="0"/>
                <a:ea typeface="宋体" panose="02010600030101010101" pitchFamily="2" charset="-122"/>
                <a:sym typeface="+mn-ea"/>
              </a:rPr>
              <a:t>20</a:t>
            </a:r>
            <a:r>
              <a:rPr lang="zh-CN" altLang="en-US" sz="2400">
                <a:latin typeface="Times New Roman" panose="02020603050405020304" pitchFamily="18" charset="0"/>
                <a:ea typeface="宋体" panose="02010600030101010101" pitchFamily="2" charset="-122"/>
                <a:sym typeface="+mn-ea"/>
              </a:rPr>
              <a:t>多年来，希望工程鼓励了孩子的道德发展和现代意识。 </a:t>
            </a:r>
            <a:endParaRPr lang="zh-CN" altLang="en-US" sz="2400">
              <a:latin typeface="Times New Roman" panose="02020603050405020304" pitchFamily="18" charset="0"/>
              <a:ea typeface="宋体" panose="02010600030101010101" pitchFamily="2" charset="-122"/>
              <a:sym typeface="+mn-ea"/>
            </a:endParaRPr>
          </a:p>
          <a:p>
            <a:pPr fontAlgn="auto">
              <a:lnSpc>
                <a:spcPct val="120000"/>
              </a:lnSpc>
              <a:spcBef>
                <a:spcPct val="0"/>
              </a:spcBef>
            </a:pPr>
            <a:r>
              <a:rPr lang="en-US" altLang="zh-CN" sz="2400">
                <a:solidFill>
                  <a:srgbClr val="FF0000"/>
                </a:solidFill>
                <a:latin typeface="Times New Roman" panose="02020603050405020304" pitchFamily="18" charset="0"/>
                <a:ea typeface="宋体" panose="02010600030101010101" pitchFamily="2" charset="-122"/>
                <a:sym typeface="+mn-ea"/>
              </a:rPr>
              <a:t>encourage</a:t>
            </a:r>
            <a:r>
              <a:rPr lang="en-US" altLang="zh-CN" sz="2400">
                <a:solidFill>
                  <a:srgbClr val="FF0066"/>
                </a:solidFill>
                <a:latin typeface="Times New Roman" panose="02020603050405020304" pitchFamily="18" charset="0"/>
                <a:ea typeface="宋体" panose="02010600030101010101" pitchFamily="2" charset="-122"/>
                <a:sym typeface="+mn-ea"/>
              </a:rPr>
              <a:t>        </a:t>
            </a:r>
            <a:r>
              <a:rPr lang="en-US" altLang="zh-CN" sz="2400" i="1">
                <a:latin typeface="Times New Roman" panose="02020603050405020304" pitchFamily="18" charset="0"/>
                <a:ea typeface="宋体" panose="02010600030101010101" pitchFamily="2" charset="-122"/>
                <a:sym typeface="+mn-ea"/>
              </a:rPr>
              <a:t>v. </a:t>
            </a:r>
            <a:r>
              <a:rPr lang="zh-CN" altLang="en-US" sz="2400">
                <a:latin typeface="Times New Roman" panose="02020603050405020304" pitchFamily="18" charset="0"/>
                <a:ea typeface="宋体" panose="02010600030101010101" pitchFamily="2" charset="-122"/>
                <a:sym typeface="+mn-ea"/>
              </a:rPr>
              <a:t>鼓励            </a:t>
            </a:r>
            <a:r>
              <a:rPr lang="en-US" altLang="zh-CN" sz="2400">
                <a:solidFill>
                  <a:srgbClr val="FF0000"/>
                </a:solidFill>
                <a:latin typeface="Times New Roman" panose="02020603050405020304" pitchFamily="18" charset="0"/>
                <a:ea typeface="宋体" panose="02010600030101010101" pitchFamily="2" charset="-122"/>
                <a:sym typeface="+mn-ea"/>
              </a:rPr>
              <a:t>encourage sb. to do sth.</a:t>
            </a:r>
            <a:r>
              <a:rPr lang="en-US" altLang="zh-CN" sz="2400">
                <a:latin typeface="Times New Roman" panose="02020603050405020304" pitchFamily="18" charset="0"/>
                <a:ea typeface="宋体" panose="02010600030101010101" pitchFamily="2" charset="-122"/>
                <a:sym typeface="+mn-ea"/>
              </a:rPr>
              <a:t> </a:t>
            </a:r>
            <a:endParaRPr lang="en-US" altLang="zh-CN" sz="2400">
              <a:solidFill>
                <a:srgbClr val="FF0066"/>
              </a:solidFill>
              <a:latin typeface="Times New Roman" panose="02020603050405020304" pitchFamily="18" charset="0"/>
              <a:ea typeface="宋体" panose="02010600030101010101" pitchFamily="2" charset="-122"/>
            </a:endParaRPr>
          </a:p>
          <a:p>
            <a:pPr fontAlgn="auto">
              <a:lnSpc>
                <a:spcPct val="120000"/>
              </a:lnSpc>
              <a:spcBef>
                <a:spcPct val="0"/>
              </a:spcBef>
            </a:pPr>
            <a:r>
              <a:rPr lang="en-US" altLang="zh-CN" sz="2400">
                <a:solidFill>
                  <a:srgbClr val="FF0000"/>
                </a:solidFill>
                <a:latin typeface="Times New Roman" panose="02020603050405020304" pitchFamily="18" charset="0"/>
                <a:ea typeface="宋体" panose="02010600030101010101" pitchFamily="2" charset="-122"/>
                <a:sym typeface="+mn-ea"/>
              </a:rPr>
              <a:t>development</a:t>
            </a:r>
            <a:r>
              <a:rPr lang="en-US" altLang="zh-CN" sz="2400">
                <a:latin typeface="Times New Roman" panose="02020603050405020304" pitchFamily="18" charset="0"/>
                <a:ea typeface="宋体" panose="02010600030101010101" pitchFamily="2" charset="-122"/>
                <a:sym typeface="+mn-ea"/>
              </a:rPr>
              <a:t>    </a:t>
            </a:r>
            <a:r>
              <a:rPr lang="en-US" altLang="zh-CN" sz="2400" i="1">
                <a:latin typeface="Times New Roman" panose="02020603050405020304" pitchFamily="18" charset="0"/>
                <a:ea typeface="宋体" panose="02010600030101010101" pitchFamily="2" charset="-122"/>
                <a:sym typeface="+mn-ea"/>
              </a:rPr>
              <a:t>n. </a:t>
            </a:r>
            <a:r>
              <a:rPr lang="zh-CN" altLang="en-US" sz="2400">
                <a:latin typeface="Times New Roman" panose="02020603050405020304" pitchFamily="18" charset="0"/>
                <a:ea typeface="宋体" panose="02010600030101010101" pitchFamily="2" charset="-122"/>
                <a:sym typeface="+mn-ea"/>
              </a:rPr>
              <a:t>发展，开发    </a:t>
            </a:r>
            <a:r>
              <a:rPr lang="en-US" altLang="zh-CN" sz="2400">
                <a:latin typeface="Times New Roman" panose="02020603050405020304" pitchFamily="18" charset="0"/>
                <a:ea typeface="宋体" panose="02010600030101010101" pitchFamily="2" charset="-122"/>
                <a:sym typeface="+mn-ea"/>
              </a:rPr>
              <a:t>develop            </a:t>
            </a:r>
            <a:r>
              <a:rPr lang="en-US" altLang="zh-CN" sz="2400" i="1">
                <a:latin typeface="Times New Roman" panose="02020603050405020304" pitchFamily="18" charset="0"/>
                <a:ea typeface="宋体" panose="02010600030101010101" pitchFamily="2" charset="-122"/>
                <a:sym typeface="+mn-ea"/>
              </a:rPr>
              <a:t>v. </a:t>
            </a:r>
            <a:r>
              <a:rPr lang="zh-CN" altLang="en-US" sz="2400">
                <a:latin typeface="Times New Roman" panose="02020603050405020304" pitchFamily="18" charset="0"/>
                <a:ea typeface="宋体" panose="02010600030101010101" pitchFamily="2" charset="-122"/>
                <a:sym typeface="+mn-ea"/>
              </a:rPr>
              <a:t>发展，开发</a:t>
            </a:r>
            <a:r>
              <a:rPr lang="en-US" altLang="zh-CN" sz="2400">
                <a:latin typeface="Times New Roman" panose="02020603050405020304" pitchFamily="18" charset="0"/>
                <a:ea typeface="宋体" panose="02010600030101010101" pitchFamily="2" charset="-122"/>
                <a:sym typeface="+mn-ea"/>
              </a:rPr>
              <a:t>    </a:t>
            </a:r>
            <a:endParaRPr lang="en-US" altLang="zh-CN" sz="2400">
              <a:solidFill>
                <a:schemeClr val="tx1"/>
              </a:solidFill>
              <a:latin typeface="Times New Roman" panose="02020603050405020304" pitchFamily="18" charset="0"/>
              <a:ea typeface="宋体" panose="02010600030101010101" pitchFamily="2" charset="-122"/>
            </a:endParaRPr>
          </a:p>
          <a:p>
            <a:pPr>
              <a:spcBef>
                <a:spcPct val="0"/>
              </a:spcBef>
            </a:pPr>
            <a:r>
              <a:rPr lang="en-US" altLang="zh-CN" sz="2400">
                <a:latin typeface="Times New Roman" panose="02020603050405020304" pitchFamily="18" charset="0"/>
                <a:ea typeface="宋体" panose="02010600030101010101" pitchFamily="2" charset="-122"/>
                <a:sym typeface="+mn-ea"/>
              </a:rPr>
              <a:t>eg:</a:t>
            </a:r>
            <a:endParaRPr lang="en-US" altLang="zh-CN" sz="2400">
              <a:solidFill>
                <a:schemeClr val="tx1"/>
              </a:solidFill>
              <a:latin typeface="Times New Roman" panose="02020603050405020304" pitchFamily="18" charset="0"/>
              <a:ea typeface="宋体" panose="02010600030101010101" pitchFamily="2" charset="-122"/>
            </a:endParaRPr>
          </a:p>
          <a:p>
            <a:pPr>
              <a:spcBef>
                <a:spcPct val="0"/>
              </a:spcBef>
            </a:pPr>
            <a:r>
              <a:rPr lang="en-US" altLang="zh-CN" sz="2400">
                <a:latin typeface="Times New Roman" panose="02020603050405020304" pitchFamily="18" charset="0"/>
                <a:ea typeface="宋体" panose="02010600030101010101" pitchFamily="2" charset="-122"/>
                <a:sym typeface="+mn-ea"/>
              </a:rPr>
              <a:t>I encourage them to read or go outside.</a:t>
            </a:r>
            <a:endParaRPr lang="en-US" altLang="zh-CN" sz="2400">
              <a:solidFill>
                <a:schemeClr val="tx1"/>
              </a:solidFill>
              <a:latin typeface="Times New Roman" panose="02020603050405020304" pitchFamily="18" charset="0"/>
              <a:ea typeface="宋体" panose="02010600030101010101" pitchFamily="2" charset="-122"/>
            </a:endParaRPr>
          </a:p>
          <a:p>
            <a:pPr>
              <a:spcBef>
                <a:spcPct val="0"/>
              </a:spcBef>
            </a:pPr>
            <a:r>
              <a:rPr lang="zh-CN" altLang="en-US" sz="2400">
                <a:latin typeface="Times New Roman" panose="02020603050405020304" pitchFamily="18" charset="0"/>
                <a:ea typeface="宋体" panose="02010600030101010101" pitchFamily="2" charset="-122"/>
                <a:sym typeface="+mn-ea"/>
              </a:rPr>
              <a:t>我鼓励他们阅读或者去户外活动。</a:t>
            </a:r>
            <a:endParaRPr lang="zh-CN" altLang="en-US" sz="2400">
              <a:solidFill>
                <a:schemeClr val="tx1"/>
              </a:solidFill>
              <a:latin typeface="Times New Roman" panose="02020603050405020304" pitchFamily="18" charset="0"/>
              <a:ea typeface="宋体" panose="02010600030101010101" pitchFamily="2" charset="-122"/>
            </a:endParaRPr>
          </a:p>
          <a:p>
            <a:pPr>
              <a:spcBef>
                <a:spcPct val="0"/>
              </a:spcBef>
            </a:pPr>
            <a:r>
              <a:rPr lang="en-US" altLang="zh-CN" sz="2400">
                <a:latin typeface="Times New Roman" panose="02020603050405020304" pitchFamily="18" charset="0"/>
                <a:ea typeface="宋体" panose="02010600030101010101" pitchFamily="2" charset="-122"/>
                <a:sym typeface="+mn-ea"/>
              </a:rPr>
              <a:t>However, with the development of Africa and China, there were some changes taking place.</a:t>
            </a:r>
            <a:endParaRPr lang="en-US" altLang="zh-CN" sz="2400">
              <a:solidFill>
                <a:schemeClr val="tx1"/>
              </a:solidFill>
              <a:latin typeface="Times New Roman" panose="02020603050405020304" pitchFamily="18" charset="0"/>
              <a:ea typeface="宋体" panose="02010600030101010101" pitchFamily="2" charset="-122"/>
            </a:endParaRPr>
          </a:p>
          <a:p>
            <a:pPr>
              <a:spcBef>
                <a:spcPct val="0"/>
              </a:spcBef>
            </a:pPr>
            <a:r>
              <a:rPr lang="zh-CN" altLang="en-US" sz="2400">
                <a:latin typeface="Times New Roman" panose="02020603050405020304" pitchFamily="18" charset="0"/>
                <a:ea typeface="宋体" panose="02010600030101010101" pitchFamily="2" charset="-122"/>
                <a:sym typeface="+mn-ea"/>
              </a:rPr>
              <a:t>随着非洲自身的发展和中国的发展，情况是有了一些变化。</a:t>
            </a:r>
            <a:endParaRPr lang="en-US" altLang="en-US" sz="2400">
              <a:solidFill>
                <a:schemeClr val="tx1"/>
              </a:solidFill>
              <a:uFillTx/>
              <a:latin typeface="Times New Roman" panose="02020603050405020304" pitchFamily="18" charset="0"/>
              <a:ea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00"/>
                                        </p:tgtEl>
                                        <p:attrNameLst>
                                          <p:attrName>style.visibility</p:attrName>
                                        </p:attrNameLst>
                                      </p:cBhvr>
                                      <p:to>
                                        <p:strVal val="visible"/>
                                      </p:to>
                                    </p:set>
                                    <p:animEffect transition="in" filter="blinds(horizontal)">
                                      <p:cBhvr>
                                        <p:cTn id="7" dur="500"/>
                                        <p:tgtEl>
                                          <p:spTgt spid="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AutoShape 53" title=""/>
          <p:cNvSpPr/>
          <p:nvPr/>
        </p:nvSpPr>
        <p:spPr>
          <a:xfrm>
            <a:off x="1812290" y="1769110"/>
            <a:ext cx="8567420" cy="3974465"/>
          </a:xfrm>
          <a:prstGeom prst="roundRect">
            <a:avLst>
              <a:gd name="adj" fmla="val 16667"/>
            </a:avLst>
          </a:prstGeom>
          <a:solidFill>
            <a:schemeClr val="accent2">
              <a:lumMod val="20000"/>
              <a:lumOff val="80000"/>
            </a:schemeClr>
          </a:solidFill>
          <a:ln w="57150" cap="flat" cmpd="thickThin">
            <a:solidFill>
              <a:srgbClr val="FF9900"/>
            </a:solidFill>
            <a:prstDash val="solid"/>
            <a:round/>
            <a:headEnd type="none" w="med" len="med"/>
            <a:tailEnd type="none" w="med" len="med"/>
          </a:ln>
          <a:effectLst>
            <a:outerShdw dist="107763" dir="2699999" algn="ctr" rotWithShape="0">
              <a:schemeClr val="bg2">
                <a:alpha val="50000"/>
              </a:schemeClr>
            </a:outerShdw>
          </a:effectLst>
        </p:spPr>
        <p:txBody>
          <a:bodyPr wrap="none" anchor="ct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algn="l" fontAlgn="auto">
              <a:lnSpc>
                <a:spcPct val="100000"/>
              </a:lnSpc>
            </a:pPr>
            <a:endParaRPr lang="zh-CN" altLang="en-US" sz="2800">
              <a:solidFill>
                <a:srgbClr val="000000"/>
              </a:solidFill>
              <a:latin typeface="Times New Roman" panose="02020603050405020304" pitchFamily="18" charset="0"/>
              <a:ea typeface="宋体" panose="02010600030101010101" pitchFamily="2" charset="-122"/>
            </a:endParaRPr>
          </a:p>
        </p:txBody>
      </p:sp>
      <p:sp>
        <p:nvSpPr>
          <p:cNvPr id="12" name="圆角矩形 11" title=""/>
          <p:cNvSpPr/>
          <p:nvPr/>
        </p:nvSpPr>
        <p:spPr>
          <a:xfrm>
            <a:off x="4828540" y="1374775"/>
            <a:ext cx="2534920" cy="564515"/>
          </a:xfrm>
          <a:prstGeom prst="roundRect">
            <a:avLst/>
          </a:prstGeom>
          <a:solidFill>
            <a:srgbClr val="92D050"/>
          </a:solidFill>
          <a:ln w="25400" cap="flat" cmpd="sng" algn="ctr">
            <a:solidFill>
              <a:schemeClr val="bg2"/>
            </a:solidFill>
            <a:prstDash val="solid"/>
          </a:ln>
          <a:effectLst/>
        </p:spPr>
        <p:txBody>
          <a:bodyPr anchor="ctr" anchorCtr="0"/>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marR="0" lvl="0" indent="0" algn="ctr" defTabSz="914400" rtl="0" fontAlgn="auto">
              <a:lnSpc>
                <a:spcPct val="120000"/>
              </a:lnSpc>
              <a:spcBef>
                <a:spcPct val="0"/>
              </a:spcBef>
              <a:spcAft>
                <a:spcPct val="0"/>
              </a:spcAft>
              <a:buClrTx/>
              <a:buSzTx/>
              <a:buFontTx/>
              <a:buNone/>
              <a:defRPr/>
            </a:pPr>
            <a:r>
              <a:rPr lang="en-US" altLang="zh-CN" sz="3200" b="1">
                <a:solidFill>
                  <a:schemeClr val="bg1"/>
                </a:solidFill>
                <a:effectLst/>
                <a:latin typeface="Times New Roman" panose="02020603050405020304" pitchFamily="18" charset="0"/>
                <a:cs typeface="Times New Roman" panose="02020603050405020304" pitchFamily="18" charset="0"/>
                <a:sym typeface="+mn-ea"/>
              </a:rPr>
              <a:t>Key phrases</a:t>
            </a:r>
            <a:endParaRPr kumimoji="0" lang="en-US" altLang="zh-CN" sz="3200" b="1" i="0" u="none" strike="noStrike" kern="0" cap="none" spc="0" normalizeH="0" baseline="0" noProof="0">
              <a:ln>
                <a:noFill/>
              </a:ln>
              <a:solidFill>
                <a:schemeClr val="bg1"/>
              </a:solidFill>
              <a:effectLst/>
              <a:uLnTx/>
              <a:uFillTx/>
              <a:latin typeface="Times New Roman" panose="02020603050405020304" pitchFamily="18" charset="0"/>
              <a:cs typeface="Times New Roman" panose="02020603050405020304" pitchFamily="18" charset="0"/>
              <a:sym typeface="+mn-ea"/>
            </a:endParaRPr>
          </a:p>
        </p:txBody>
      </p:sp>
      <p:sp>
        <p:nvSpPr>
          <p:cNvPr id="100" name="文本框 99" title=""/>
          <p:cNvSpPr txBox="1"/>
          <p:nvPr/>
        </p:nvSpPr>
        <p:spPr>
          <a:xfrm>
            <a:off x="2124075" y="1939290"/>
            <a:ext cx="8335645" cy="3784600"/>
          </a:xfrm>
          <a:prstGeom prst="rect">
            <a:avLst/>
          </a:prstGeom>
          <a:noFill/>
          <a:ln w="9525">
            <a:noFill/>
          </a:ln>
        </p:spPr>
        <p:txBody>
          <a:bodyPr wrap="square">
            <a:spAutoFit/>
          </a:bodyP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marL="0" lvl="0" indent="0" eaLnBrk="1" hangingPunct="1">
              <a:lnSpc>
                <a:spcPct val="100000"/>
              </a:lnSpc>
              <a:spcBef>
                <a:spcPct val="50000"/>
              </a:spcBef>
              <a:buFontTx/>
              <a:buNone/>
            </a:pPr>
            <a:r>
              <a:rPr lang="en-US" altLang="zh-CN" sz="2400" b="1">
                <a:latin typeface="+mn-ea"/>
                <a:cs typeface="+mn-ea"/>
                <a:sym typeface="+mn-ea"/>
              </a:rPr>
              <a:t>1.</a:t>
            </a:r>
            <a:r>
              <a:rPr lang="zh-CN" altLang="en-US" sz="2400" b="1">
                <a:latin typeface="+mn-ea"/>
                <a:cs typeface="+mn-ea"/>
                <a:sym typeface="+mn-ea"/>
              </a:rPr>
              <a:t>希望小学              </a:t>
            </a:r>
            <a:r>
              <a:rPr lang="en-US" altLang="zh-CN" sz="2400">
                <a:solidFill>
                  <a:srgbClr val="FF0000"/>
                </a:solidFill>
                <a:latin typeface="Times New Roman" panose="02020603050405020304" pitchFamily="18" charset="0"/>
                <a:cs typeface="Times New Roman" panose="02020603050405020304" pitchFamily="18" charset="0"/>
                <a:sym typeface="+mn-ea"/>
              </a:rPr>
              <a:t>Hope Primary School</a:t>
            </a:r>
            <a:endParaRPr lang="zh-CN" altLang="en-US" sz="2400" b="1">
              <a:solidFill>
                <a:schemeClr val="tx1"/>
              </a:solidFill>
              <a:latin typeface="+mn-ea"/>
              <a:cs typeface="+mn-ea"/>
              <a:sym typeface="+mn-ea"/>
            </a:endParaRPr>
          </a:p>
          <a:p>
            <a:pPr marL="0" lvl="0" indent="0" eaLnBrk="1" hangingPunct="1">
              <a:lnSpc>
                <a:spcPct val="100000"/>
              </a:lnSpc>
              <a:spcBef>
                <a:spcPct val="50000"/>
              </a:spcBef>
              <a:buFontTx/>
              <a:buNone/>
            </a:pPr>
            <a:r>
              <a:rPr lang="en-US" altLang="zh-CN" sz="2400" b="1">
                <a:latin typeface="+mn-ea"/>
                <a:cs typeface="+mn-ea"/>
                <a:sym typeface="+mn-ea"/>
              </a:rPr>
              <a:t>2.</a:t>
            </a:r>
            <a:r>
              <a:rPr lang="zh-CN" altLang="en-US" sz="2400" b="1">
                <a:latin typeface="+mn-ea"/>
                <a:cs typeface="+mn-ea"/>
                <a:sym typeface="+mn-ea"/>
              </a:rPr>
              <a:t>在</a:t>
            </a:r>
            <a:r>
              <a:rPr lang="en-US" altLang="zh-CN" sz="2400" b="1">
                <a:latin typeface="+mn-ea"/>
                <a:cs typeface="+mn-ea"/>
                <a:sym typeface="+mn-ea"/>
              </a:rPr>
              <a:t>……</a:t>
            </a:r>
            <a:r>
              <a:rPr lang="zh-CN" altLang="en-US" sz="2400" b="1">
                <a:latin typeface="+mn-ea"/>
                <a:cs typeface="+mn-ea"/>
                <a:sym typeface="+mn-ea"/>
              </a:rPr>
              <a:t>最贫困的地区</a:t>
            </a:r>
            <a:r>
              <a:rPr lang="en-US" altLang="zh-CN" sz="2400" b="1">
                <a:latin typeface="+mn-ea"/>
                <a:cs typeface="+mn-ea"/>
                <a:sym typeface="+mn-ea"/>
              </a:rPr>
              <a:t>		</a:t>
            </a:r>
            <a:r>
              <a:rPr lang="en-US" altLang="zh-CN" sz="2400">
                <a:solidFill>
                  <a:srgbClr val="FF0000"/>
                </a:solidFill>
                <a:latin typeface="Times New Roman" panose="02020603050405020304" pitchFamily="18" charset="0"/>
                <a:cs typeface="Times New Roman" panose="02020603050405020304" pitchFamily="18" charset="0"/>
                <a:sym typeface="+mn-ea"/>
              </a:rPr>
              <a:t>in the poorest parts of </a:t>
            </a:r>
            <a:r>
              <a:rPr lang="en-US" altLang="zh-CN" sz="2400">
                <a:solidFill>
                  <a:srgbClr val="FF0000"/>
                </a:solidFill>
                <a:latin typeface="Times New Roman" panose="02020603050405020304" pitchFamily="18" charset="0"/>
                <a:ea typeface="Times New Roman" panose="02020603050405020304" pitchFamily="18" charset="0"/>
                <a:sym typeface="+mn-ea"/>
              </a:rPr>
              <a:t>…</a:t>
            </a:r>
            <a:endParaRPr lang="zh-CN" altLang="en-US" sz="2400" b="1">
              <a:solidFill>
                <a:schemeClr val="tx1"/>
              </a:solidFill>
              <a:latin typeface="+mn-ea"/>
              <a:cs typeface="+mn-ea"/>
              <a:sym typeface="+mn-ea"/>
            </a:endParaRPr>
          </a:p>
          <a:p>
            <a:pPr marL="0" lvl="0" indent="0" eaLnBrk="1" hangingPunct="1">
              <a:lnSpc>
                <a:spcPct val="100000"/>
              </a:lnSpc>
              <a:spcBef>
                <a:spcPct val="50000"/>
              </a:spcBef>
              <a:buFontTx/>
              <a:buNone/>
            </a:pPr>
            <a:r>
              <a:rPr lang="en-US" altLang="zh-CN" sz="2400" b="1">
                <a:latin typeface="+mn-ea"/>
                <a:cs typeface="+mn-ea"/>
                <a:sym typeface="+mn-ea"/>
              </a:rPr>
              <a:t>3.</a:t>
            </a:r>
            <a:r>
              <a:rPr lang="zh-CN" altLang="en-US" sz="2400" b="1">
                <a:latin typeface="+mn-ea"/>
                <a:cs typeface="+mn-ea"/>
                <a:sym typeface="+mn-ea"/>
              </a:rPr>
              <a:t>援助某人做某事</a:t>
            </a:r>
            <a:r>
              <a:rPr lang="en-US" altLang="zh-CN" sz="2400" b="1">
                <a:latin typeface="+mn-ea"/>
                <a:cs typeface="+mn-ea"/>
                <a:sym typeface="+mn-ea"/>
              </a:rPr>
              <a:t>			</a:t>
            </a:r>
            <a:r>
              <a:rPr lang="en-US" altLang="zh-CN" sz="2400">
                <a:solidFill>
                  <a:srgbClr val="FF0000"/>
                </a:solidFill>
                <a:latin typeface="Times New Roman" panose="02020603050405020304" pitchFamily="18" charset="0"/>
                <a:cs typeface="Times New Roman" panose="02020603050405020304" pitchFamily="18" charset="0"/>
                <a:sym typeface="+mn-ea"/>
              </a:rPr>
              <a:t>aid sb. to do sth.</a:t>
            </a:r>
            <a:endParaRPr lang="en-US" altLang="zh-CN" sz="2400" b="1">
              <a:solidFill>
                <a:schemeClr val="tx1"/>
              </a:solidFill>
              <a:latin typeface="+mn-ea"/>
              <a:cs typeface="+mn-ea"/>
            </a:endParaRPr>
          </a:p>
          <a:p>
            <a:pPr marL="0" lvl="0" indent="0" eaLnBrk="1" hangingPunct="1">
              <a:lnSpc>
                <a:spcPct val="100000"/>
              </a:lnSpc>
              <a:spcBef>
                <a:spcPct val="50000"/>
              </a:spcBef>
              <a:buFontTx/>
              <a:buNone/>
            </a:pPr>
            <a:r>
              <a:rPr lang="en-US" altLang="zh-CN" sz="2400" b="1">
                <a:latin typeface="+mn-ea"/>
                <a:cs typeface="+mn-ea"/>
                <a:sym typeface="+mn-ea"/>
              </a:rPr>
              <a:t>4.</a:t>
            </a:r>
            <a:r>
              <a:rPr lang="zh-CN" altLang="en-US" sz="2400" b="1">
                <a:latin typeface="+mn-ea"/>
                <a:cs typeface="+mn-ea"/>
                <a:sym typeface="+mn-ea"/>
              </a:rPr>
              <a:t>有</a:t>
            </a:r>
            <a:r>
              <a:rPr lang="en-US" altLang="zh-CN" sz="2400" b="1">
                <a:latin typeface="+mn-ea"/>
                <a:cs typeface="+mn-ea"/>
                <a:sym typeface="+mn-ea"/>
              </a:rPr>
              <a:t>……</a:t>
            </a:r>
            <a:r>
              <a:rPr lang="zh-CN" altLang="en-US" sz="2400" b="1">
                <a:latin typeface="+mn-ea"/>
                <a:cs typeface="+mn-ea"/>
                <a:sym typeface="+mn-ea"/>
              </a:rPr>
              <a:t>的风险       </a:t>
            </a:r>
            <a:r>
              <a:rPr lang="en-US" altLang="zh-CN" sz="2400" b="1">
                <a:latin typeface="+mn-ea"/>
                <a:cs typeface="+mn-ea"/>
                <a:sym typeface="+mn-ea"/>
              </a:rPr>
              <a:t>   </a:t>
            </a:r>
            <a:r>
              <a:rPr lang="en-US" altLang="zh-CN" sz="2400">
                <a:solidFill>
                  <a:srgbClr val="FF0000"/>
                </a:solidFill>
                <a:latin typeface="Times New Roman" panose="02020603050405020304" pitchFamily="18" charset="0"/>
                <a:cs typeface="Times New Roman" panose="02020603050405020304" pitchFamily="18" charset="0"/>
                <a:sym typeface="+mn-ea"/>
              </a:rPr>
              <a:t>There is a risk that </a:t>
            </a:r>
            <a:r>
              <a:rPr lang="en-US" altLang="zh-CN" sz="2400">
                <a:solidFill>
                  <a:srgbClr val="FF0000"/>
                </a:solidFill>
                <a:latin typeface="Times New Roman" panose="02020603050405020304" pitchFamily="18" charset="0"/>
                <a:ea typeface="Times New Roman" panose="02020603050405020304" pitchFamily="18" charset="0"/>
                <a:sym typeface="+mn-ea"/>
              </a:rPr>
              <a:t>…</a:t>
            </a:r>
            <a:endParaRPr lang="en-US" altLang="zh-CN" sz="2400" b="1">
              <a:solidFill>
                <a:schemeClr val="tx1"/>
              </a:solidFill>
              <a:latin typeface="+mn-ea"/>
              <a:cs typeface="+mn-ea"/>
            </a:endParaRPr>
          </a:p>
          <a:p>
            <a:pPr marL="0" lvl="0" indent="0" eaLnBrk="1" hangingPunct="1">
              <a:lnSpc>
                <a:spcPct val="100000"/>
              </a:lnSpc>
              <a:spcBef>
                <a:spcPct val="50000"/>
              </a:spcBef>
              <a:buFontTx/>
              <a:buNone/>
            </a:pPr>
            <a:r>
              <a:rPr lang="en-US" altLang="zh-CN" sz="2400" b="1">
                <a:latin typeface="+mn-ea"/>
                <a:cs typeface="+mn-ea"/>
                <a:sym typeface="+mn-ea"/>
              </a:rPr>
              <a:t>5.</a:t>
            </a:r>
            <a:r>
              <a:rPr lang="zh-CN" altLang="en-US" sz="2400" b="1">
                <a:latin typeface="+mn-ea"/>
                <a:cs typeface="+mn-ea"/>
                <a:sym typeface="+mn-ea"/>
              </a:rPr>
              <a:t>为</a:t>
            </a:r>
            <a:r>
              <a:rPr lang="en-US" altLang="zh-CN" sz="2400" b="1">
                <a:latin typeface="+mn-ea"/>
                <a:cs typeface="+mn-ea"/>
                <a:sym typeface="+mn-ea"/>
              </a:rPr>
              <a:t>……</a:t>
            </a:r>
            <a:r>
              <a:rPr lang="zh-CN" altLang="en-US" sz="2400" b="1">
                <a:latin typeface="+mn-ea"/>
                <a:cs typeface="+mn-ea"/>
                <a:sym typeface="+mn-ea"/>
              </a:rPr>
              <a:t>做出贡献   </a:t>
            </a:r>
            <a:r>
              <a:rPr lang="en-US" altLang="zh-CN" sz="2400" b="1">
                <a:latin typeface="+mn-ea"/>
                <a:cs typeface="+mn-ea"/>
                <a:sym typeface="+mn-ea"/>
              </a:rPr>
              <a:t>		</a:t>
            </a:r>
            <a:r>
              <a:rPr lang="en-US" altLang="zh-CN" sz="2400">
                <a:solidFill>
                  <a:srgbClr val="FF0000"/>
                </a:solidFill>
                <a:latin typeface="Times New Roman" panose="02020603050405020304" pitchFamily="18" charset="0"/>
                <a:cs typeface="Times New Roman" panose="02020603050405020304" pitchFamily="18" charset="0"/>
                <a:sym typeface="+mn-ea"/>
              </a:rPr>
              <a:t>make contributions to (doing) sth.</a:t>
            </a:r>
            <a:r>
              <a:rPr lang="zh-CN" altLang="en-US" sz="2400" b="1">
                <a:latin typeface="+mn-ea"/>
                <a:cs typeface="+mn-ea"/>
                <a:sym typeface="+mn-ea"/>
              </a:rPr>
              <a:t>        </a:t>
            </a:r>
            <a:endParaRPr lang="en-US" altLang="zh-CN" sz="2400" b="1">
              <a:solidFill>
                <a:schemeClr val="tx1"/>
              </a:solidFill>
              <a:latin typeface="+mn-ea"/>
              <a:cs typeface="+mn-ea"/>
            </a:endParaRPr>
          </a:p>
          <a:p>
            <a:pPr marL="0" lvl="0" indent="0" eaLnBrk="1" hangingPunct="1">
              <a:lnSpc>
                <a:spcPct val="100000"/>
              </a:lnSpc>
              <a:spcBef>
                <a:spcPct val="50000"/>
              </a:spcBef>
              <a:buFontTx/>
              <a:buNone/>
            </a:pPr>
            <a:r>
              <a:rPr lang="en-US" altLang="zh-CN" sz="2400" b="1">
                <a:latin typeface="+mn-ea"/>
                <a:cs typeface="+mn-ea"/>
                <a:sym typeface="+mn-ea"/>
              </a:rPr>
              <a:t>6.</a:t>
            </a:r>
            <a:r>
              <a:rPr lang="zh-CN" altLang="en-US" sz="2400" b="1">
                <a:latin typeface="+mn-ea"/>
                <a:cs typeface="+mn-ea"/>
                <a:sym typeface="+mn-ea"/>
              </a:rPr>
              <a:t>互相帮助   </a:t>
            </a:r>
            <a:r>
              <a:rPr lang="en-US" altLang="zh-CN" sz="2400" b="1">
                <a:latin typeface="+mn-ea"/>
                <a:cs typeface="+mn-ea"/>
                <a:sym typeface="+mn-ea"/>
              </a:rPr>
              <a:t>		   	</a:t>
            </a:r>
            <a:r>
              <a:rPr lang="en-US" altLang="zh-CN" sz="2400">
                <a:solidFill>
                  <a:srgbClr val="FF0000"/>
                </a:solidFill>
                <a:latin typeface="Times New Roman" panose="02020603050405020304" pitchFamily="18" charset="0"/>
                <a:cs typeface="Times New Roman" panose="02020603050405020304" pitchFamily="18" charset="0"/>
                <a:sym typeface="+mn-ea"/>
              </a:rPr>
              <a:t>help one another</a:t>
            </a:r>
            <a:endParaRPr lang="en-US" altLang="zh-CN" sz="2400" b="1">
              <a:solidFill>
                <a:schemeClr val="tx1"/>
              </a:solidFill>
              <a:latin typeface="+mn-ea"/>
              <a:cs typeface="+mn-ea"/>
            </a:endParaRPr>
          </a:p>
          <a:p>
            <a:pPr marL="0" lvl="0" indent="0" eaLnBrk="1" hangingPunct="1">
              <a:lnSpc>
                <a:spcPct val="100000"/>
              </a:lnSpc>
              <a:spcBef>
                <a:spcPct val="50000"/>
              </a:spcBef>
              <a:buFontTx/>
              <a:buNone/>
            </a:pPr>
            <a:r>
              <a:rPr lang="en-US" altLang="zh-CN" sz="2400" b="1">
                <a:latin typeface="+mn-ea"/>
                <a:cs typeface="+mn-ea"/>
                <a:sym typeface="+mn-ea"/>
              </a:rPr>
              <a:t>7.</a:t>
            </a:r>
            <a:r>
              <a:rPr lang="zh-CN" altLang="en-US" sz="2400" b="1">
                <a:latin typeface="+mn-ea"/>
                <a:cs typeface="+mn-ea"/>
                <a:sym typeface="+mn-ea"/>
              </a:rPr>
              <a:t>结果</a:t>
            </a:r>
            <a:r>
              <a:rPr lang="en-US" altLang="zh-CN" sz="2400" b="1">
                <a:latin typeface="+mn-ea"/>
                <a:cs typeface="+mn-ea"/>
                <a:sym typeface="+mn-ea"/>
              </a:rPr>
              <a:t> 						</a:t>
            </a:r>
            <a:r>
              <a:rPr lang="en-US" altLang="zh-CN" sz="2400">
                <a:solidFill>
                  <a:srgbClr val="FF0000"/>
                </a:solidFill>
                <a:latin typeface="Times New Roman" panose="02020603050405020304" pitchFamily="18" charset="0"/>
                <a:cs typeface="Times New Roman" panose="02020603050405020304" pitchFamily="18" charset="0"/>
                <a:sym typeface="+mn-ea"/>
              </a:rPr>
              <a:t>as a result</a:t>
            </a:r>
            <a:endParaRPr lang="en-US" altLang="en-US" sz="2400">
              <a:solidFill>
                <a:schemeClr val="tx1"/>
              </a:solidFill>
              <a:uFillTx/>
              <a:latin typeface="Times New Roman" panose="02020603050405020304" pitchFamily="18" charset="0"/>
              <a:ea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00"/>
                                        </p:tgtEl>
                                        <p:attrNameLst>
                                          <p:attrName>style.visibility</p:attrName>
                                        </p:attrNameLst>
                                      </p:cBhvr>
                                      <p:to>
                                        <p:strVal val="visible"/>
                                      </p:to>
                                    </p:set>
                                    <p:animEffect transition="in" filter="blinds(horizontal)">
                                      <p:cBhvr>
                                        <p:cTn id="7" dur="500"/>
                                        <p:tgtEl>
                                          <p:spTgt spid="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0" name="文本框 99" title=""/>
          <p:cNvSpPr txBox="1"/>
          <p:nvPr/>
        </p:nvSpPr>
        <p:spPr>
          <a:xfrm>
            <a:off x="2446020" y="93345"/>
            <a:ext cx="3369310" cy="460375"/>
          </a:xfrm>
          <a:prstGeom prst="rect">
            <a:avLst/>
          </a:prstGeom>
          <a:noFill/>
          <a:ln w="9525">
            <a:noFill/>
          </a:ln>
        </p:spPr>
        <p:txBody>
          <a:bodyPr wrap="square">
            <a:spAutoFit/>
          </a:bodyP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r>
              <a:rPr lang="zh-CN" altLang="en-US" sz="2400">
                <a:latin typeface="微软雅黑" panose="020b0503020204020204" pitchFamily="34" charset="-122"/>
                <a:ea typeface="微软雅黑" panose="020b0503020204020204" pitchFamily="34" charset="-122"/>
              </a:rPr>
              <a:t>希望工程</a:t>
            </a:r>
            <a:endParaRPr lang="zh-CN" altLang="en-US" sz="2400">
              <a:latin typeface="微软雅黑" panose="020b0503020204020204" pitchFamily="34" charset="-122"/>
              <a:ea typeface="微软雅黑" panose="020b0503020204020204" pitchFamily="34" charset="-122"/>
            </a:endParaRPr>
          </a:p>
        </p:txBody>
      </p:sp>
      <p:sp>
        <p:nvSpPr>
          <p:cNvPr id="29698" name="标题 29697" title=""/>
          <p:cNvSpPr>
            <a:spLocks noGrp="1"/>
          </p:cNvSpPr>
          <p:nvPr>
            <p:ph type="title" idx="4294967295"/>
          </p:nvPr>
        </p:nvSpPr>
        <p:spPr>
          <a:xfrm>
            <a:off x="1905000" y="990600"/>
            <a:ext cx="5486400" cy="946150"/>
          </a:xfrm>
        </p:spPr>
        <p:txBody>
          <a:bodyPr anchor="ctr"/>
          <a:lstStyle/>
          <a:p>
            <a:r>
              <a:rPr lang="en-US" altLang="zh-CN" sz="3600" b="1">
                <a:solidFill>
                  <a:srgbClr val="FF0066"/>
                </a:solidFill>
                <a:latin typeface="Times New Roman" panose="02020603050405020304" pitchFamily="18" charset="0"/>
              </a:rPr>
              <a:t>Pre-watching questions</a:t>
            </a:r>
            <a:endParaRPr lang="en-US" altLang="zh-CN" sz="3600" b="1">
              <a:solidFill>
                <a:srgbClr val="FF0066"/>
              </a:solidFill>
              <a:latin typeface="Times New Roman" panose="02020603050405020304" pitchFamily="18" charset="0"/>
            </a:endParaRPr>
          </a:p>
        </p:txBody>
      </p:sp>
      <p:sp>
        <p:nvSpPr>
          <p:cNvPr id="29699" name="文本占位符 29698" title=""/>
          <p:cNvSpPr>
            <a:spLocks noGrp="1"/>
          </p:cNvSpPr>
          <p:nvPr>
            <p:ph type="body" idx="4294967295"/>
          </p:nvPr>
        </p:nvSpPr>
        <p:spPr>
          <a:xfrm>
            <a:off x="1981200" y="2286000"/>
            <a:ext cx="8229600" cy="1295400"/>
          </a:xfrm>
        </p:spPr>
        <p:txBody>
          <a:bodyPr/>
          <a:lstStyle/>
          <a:p>
            <a:pPr>
              <a:lnSpc>
                <a:spcPct val="130000"/>
              </a:lnSpc>
              <a:buNone/>
            </a:pPr>
            <a:r>
              <a:rPr lang="en-US" altLang="zh-CN" b="1">
                <a:latin typeface="Times New Roman" panose="02020603050405020304" pitchFamily="18" charset="0"/>
              </a:rPr>
              <a:t>1.What do you know about Project Hope? </a:t>
            </a:r>
            <a:endParaRPr lang="en-US" altLang="zh-CN" b="1">
              <a:latin typeface="Times New Roman" panose="02020603050405020304" pitchFamily="18" charset="0"/>
            </a:endParaRPr>
          </a:p>
          <a:p>
            <a:pPr>
              <a:lnSpc>
                <a:spcPct val="130000"/>
              </a:lnSpc>
              <a:buNone/>
            </a:pPr>
            <a:r>
              <a:rPr lang="en-US" altLang="zh-CN" b="1">
                <a:latin typeface="Times New Roman" panose="02020603050405020304" pitchFamily="18" charset="0"/>
              </a:rPr>
              <a:t>2.What can you do for it? </a:t>
            </a:r>
            <a:endParaRPr lang="en-US" altLang="zh-CN" b="1">
              <a:latin typeface="Times New Roman" panose="02020603050405020304" pitchFamily="18" charset="0"/>
            </a:endParaRPr>
          </a:p>
        </p:txBody>
      </p:sp>
      <p:pic>
        <p:nvPicPr>
          <p:cNvPr id="29700" name="图片 29699" title=""/>
          <p:cNvPicPr>
            <a:picLocks noChangeAspect="1"/>
          </p:cNvPicPr>
          <p:nvPr/>
        </p:nvPicPr>
        <p:blipFill>
          <a:blip r:embed="rId2"/>
          <a:srcRect b="3945"/>
          <a:stretch>
            <a:fillRect/>
          </a:stretch>
        </p:blipFill>
        <p:spPr>
          <a:xfrm>
            <a:off x="4949190" y="3888740"/>
            <a:ext cx="2668905" cy="2736850"/>
          </a:xfrm>
          <a:prstGeom prst="rect">
            <a:avLst/>
          </a:prstGeom>
          <a:noFill/>
          <a:ln w="9525">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 presetClass="entr" presetSubtype="16" dur="500" fill="hold" grpId="0" nodeType="withEffect">
                                  <p:stCondLst>
                                    <p:cond delay="0"/>
                                  </p:stCondLst>
                                  <p:childTnLst>
                                    <p:set>
                                      <p:cBhvr>
                                        <p:cTn id="6" dur="1" fill="hold">
                                          <p:stCondLst>
                                            <p:cond delay="0"/>
                                          </p:stCondLst>
                                        </p:cTn>
                                        <p:tgtEl>
                                          <p:spTgt spid="29698"/>
                                        </p:tgtEl>
                                        <p:attrNameLst>
                                          <p:attrName>style.visibility</p:attrName>
                                        </p:attrNameLst>
                                      </p:cBhvr>
                                      <p:to>
                                        <p:strVal val="visible"/>
                                      </p:to>
                                    </p:set>
                                    <p:animEffect transition="in" filter="box(in)">
                                      <p:cBhvr>
                                        <p:cTn id="7" dur="500"/>
                                        <p:tgtEl>
                                          <p:spTgt spid="29698"/>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14" presetClass="entr" presetSubtype="10" dur="500" fill="hold" grpId="0" nodeType="clickEffect">
                                  <p:stCondLst>
                                    <p:cond delay="0"/>
                                  </p:stCondLst>
                                  <p:childTnLst>
                                    <p:set>
                                      <p:cBhvr>
                                        <p:cTn id="11" dur="1" fill="hold">
                                          <p:stCondLst>
                                            <p:cond delay="0"/>
                                          </p:stCondLst>
                                        </p:cTn>
                                        <p:tgtEl>
                                          <p:spTgt spid="29699">
                                            <p:txEl>
                                              <p:pRg st="0" end="0"/>
                                            </p:txEl>
                                          </p:spTgt>
                                        </p:tgtEl>
                                        <p:attrNameLst>
                                          <p:attrName>style.visibility</p:attrName>
                                        </p:attrNameLst>
                                      </p:cBhvr>
                                      <p:to>
                                        <p:strVal val="visible"/>
                                      </p:to>
                                    </p:set>
                                    <p:animEffect transition="in" filter="randombar(horizontal)">
                                      <p:cBhvr>
                                        <p:cTn id="12" dur="500"/>
                                        <p:tgtEl>
                                          <p:spTgt spid="29699">
                                            <p:txEl>
                                              <p:pRg st="0" end="0"/>
                                            </p:txEl>
                                          </p:spTgt>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14" presetClass="entr" presetSubtype="10" dur="500" fill="hold" grpId="0" nodeType="clickEffect">
                                  <p:stCondLst>
                                    <p:cond delay="0"/>
                                  </p:stCondLst>
                                  <p:childTnLst>
                                    <p:set>
                                      <p:cBhvr>
                                        <p:cTn id="16" dur="1" fill="hold">
                                          <p:stCondLst>
                                            <p:cond delay="0"/>
                                          </p:stCondLst>
                                        </p:cTn>
                                        <p:tgtEl>
                                          <p:spTgt spid="29699">
                                            <p:txEl>
                                              <p:pRg st="1" end="1"/>
                                            </p:txEl>
                                          </p:spTgt>
                                        </p:tgtEl>
                                        <p:attrNameLst>
                                          <p:attrName>style.visibility</p:attrName>
                                        </p:attrNameLst>
                                      </p:cBhvr>
                                      <p:to>
                                        <p:strVal val="visible"/>
                                      </p:to>
                                    </p:set>
                                    <p:animEffect transition="in" filter="randombar(horizontal)">
                                      <p:cBhvr>
                                        <p:cTn id="17" dur="500"/>
                                        <p:tgtEl>
                                          <p:spTgt spid="2969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8" grpId="0"/>
      <p:bldP spid="29699" grpId="0" uiExpand="1" build="p"/>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9" name="矩形 1" title=""/>
          <p:cNvSpPr/>
          <p:nvPr/>
        </p:nvSpPr>
        <p:spPr>
          <a:xfrm>
            <a:off x="863600" y="1440180"/>
            <a:ext cx="10464800" cy="4225925"/>
          </a:xfrm>
          <a:prstGeom prst="rect">
            <a:avLst/>
          </a:prstGeom>
          <a:noFill/>
          <a:ln w="9525">
            <a:noFill/>
          </a:ln>
        </p:spPr>
        <p:txBody>
          <a:bodyPr wrap="square">
            <a:spAutoFit/>
          </a:bodyP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algn="ctr" fontAlgn="auto">
              <a:lnSpc>
                <a:spcPct val="120000"/>
              </a:lnSpc>
            </a:pPr>
            <a:r>
              <a:rPr lang="en-US" altLang="zh-CN" sz="2800" b="1">
                <a:latin typeface="Times New Roman" panose="02020603050405020304" pitchFamily="18" charset="0"/>
                <a:cs typeface="Times New Roman" panose="02020603050405020304" pitchFamily="18" charset="0"/>
              </a:rPr>
              <a:t>Project Hope</a:t>
            </a:r>
            <a:endParaRPr lang="zh-CN" altLang="zh-CN" sz="2800">
              <a:latin typeface="Times New Roman" panose="02020603050405020304" pitchFamily="18" charset="0"/>
              <a:cs typeface="Times New Roman" panose="02020603050405020304" pitchFamily="18" charset="0"/>
            </a:endParaRPr>
          </a:p>
          <a:p>
            <a:pPr algn="just" fontAlgn="auto">
              <a:lnSpc>
                <a:spcPct val="120000"/>
              </a:lnSpc>
            </a:pPr>
            <a:r>
              <a:rPr lang="en-US" altLang="zh-CN" sz="2800" b="1">
                <a:latin typeface="Times New Roman" panose="02020603050405020304" pitchFamily="18" charset="0"/>
                <a:cs typeface="Times New Roman" panose="02020603050405020304" pitchFamily="18" charset="0"/>
              </a:rPr>
              <a:t>        </a:t>
            </a:r>
            <a:r>
              <a:rPr lang="en-US" altLang="zh-CN" sz="2800">
                <a:latin typeface="Times New Roman" panose="02020603050405020304" pitchFamily="18" charset="0"/>
                <a:cs typeface="Times New Roman" panose="02020603050405020304" pitchFamily="18" charset="0"/>
              </a:rPr>
              <a:t>Project Hope is an education program to help students. It builds schools in the poorest parts of China and it helps poor families afford an education for their children.</a:t>
            </a:r>
            <a:endParaRPr lang="zh-CN" altLang="zh-CN" sz="2800">
              <a:latin typeface="Times New Roman" panose="02020603050405020304" pitchFamily="18" charset="0"/>
              <a:cs typeface="Times New Roman" panose="02020603050405020304" pitchFamily="18" charset="0"/>
            </a:endParaRPr>
          </a:p>
          <a:p>
            <a:pPr algn="just" fontAlgn="auto">
              <a:lnSpc>
                <a:spcPct val="120000"/>
              </a:lnSpc>
            </a:pPr>
            <a:r>
              <a:rPr lang="en-US" altLang="zh-CN" sz="2800">
                <a:latin typeface="Times New Roman" panose="02020603050405020304" pitchFamily="18" charset="0"/>
                <a:cs typeface="Times New Roman" panose="02020603050405020304" pitchFamily="18" charset="0"/>
              </a:rPr>
              <a:t>        Since Project Hope started in 1989, it has done very well. By 2012, Project Hope had raised 8.73 billion </a:t>
            </a:r>
            <a:r>
              <a:rPr lang="en-US" altLang="zh-CN" sz="2800" i="1">
                <a:latin typeface="Times New Roman" panose="02020603050405020304" pitchFamily="18" charset="0"/>
                <a:cs typeface="Times New Roman" panose="02020603050405020304" pitchFamily="18" charset="0"/>
              </a:rPr>
              <a:t>yuan</a:t>
            </a:r>
            <a:r>
              <a:rPr lang="en-US" altLang="zh-CN" sz="2800">
                <a:latin typeface="Times New Roman" panose="02020603050405020304" pitchFamily="18" charset="0"/>
                <a:cs typeface="Times New Roman" panose="02020603050405020304" pitchFamily="18" charset="0"/>
              </a:rPr>
              <a:t>. With this money, it has aided 4.5 million children to go to schools and it has built 18 002 Hope Primary Schools.</a:t>
            </a:r>
            <a:endParaRPr lang="zh-CN" altLang="zh-CN" sz="2800">
              <a:latin typeface="Times New Roman" panose="02020603050405020304" pitchFamily="18" charset="0"/>
              <a:cs typeface="Times New Roman" panose="02020603050405020304" pitchFamily="18" charset="0"/>
            </a:endParaRPr>
          </a:p>
        </p:txBody>
      </p:sp>
      <p:pic>
        <p:nvPicPr>
          <p:cNvPr id="2" name="音频：Unit 1 Topic 3 Section D-1a" title="">
            <a:hlinkClick action="ppaction://media"/>
          </p:cNvPr>
          <p:cNvPicPr>
            <a:picLocks noRot="1" noChangeAspect="1"/>
          </p:cNvPicPr>
          <p:nvPr>
            <a:audioFile r:link="rId3"/>
            <p:extLst>
              <p:ext uri="{DAA4B4D4-6D71-4841-9C94-3DE7FCFB9230}">
                <p14:media xmlns:p14="http://schemas.microsoft.com/office/powerpoint/2010/main" r:embed="rId4"/>
              </p:ext>
            </p:extLst>
          </p:nvPr>
        </p:nvPicPr>
        <p:blipFill>
          <a:blip r:embed="rId2"/>
          <a:stretch>
            <a:fillRect/>
          </a:stretch>
        </p:blipFill>
        <p:spPr>
          <a:xfrm>
            <a:off x="1704975" y="821055"/>
            <a:ext cx="619125" cy="619125"/>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additive="base">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numSld="2">
                <p:cTn id="9" fill="hold" display="0">
                  <p:stCondLst>
                    <p:cond delay="indefinite"/>
                  </p:stCondLst>
                  <p:endCondLst>
                    <p:cond evt="onNext">
                      <p:tgtEl>
                        <p:sldTgt/>
                      </p:tgtEl>
                    </p:cond>
                    <p:cond evt="onPrev">
                      <p:tgtEl>
                        <p:sldTgt/>
                      </p:tgtEl>
                    </p:cond>
                    <p:cond evt="onStopAudio">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0" name="矩形 3" title=""/>
          <p:cNvSpPr/>
          <p:nvPr/>
        </p:nvSpPr>
        <p:spPr>
          <a:xfrm>
            <a:off x="589280" y="1732915"/>
            <a:ext cx="11012805" cy="3709035"/>
          </a:xfrm>
          <a:prstGeom prst="rect">
            <a:avLst/>
          </a:prstGeom>
          <a:noFill/>
          <a:ln w="9525">
            <a:noFill/>
          </a:ln>
        </p:spPr>
        <p:txBody>
          <a:bodyPr wrap="square">
            <a:spAutoFit/>
          </a:bodyPr>
          <a:lstStyle>
            <a:defPPr>
              <a:defRPr lang="en-US"/>
            </a:defPPr>
            <a:lvl1pPr marL="0" lvl="0"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1pPr>
            <a:lvl2pPr marL="457200" lvl="1"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2pPr>
            <a:lvl3pPr marL="914400" lvl="2"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3pPr>
            <a:lvl4pPr marL="1371600" lvl="3"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4pPr>
            <a:lvl5pPr marL="1828800" lvl="4"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5pPr>
            <a:lvl6pPr marL="2286000" lvl="5"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6pPr>
            <a:lvl7pPr marL="2743200" lvl="6"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7pPr>
            <a:lvl8pPr marL="3200400" lvl="7"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8pPr>
            <a:lvl9pPr marL="3657600" lvl="8" indent="0" algn="l" defTabSz="457200" rtl="0" eaLnBrk="1" fontAlgn="base" latinLnBrk="0" hangingPunct="1">
              <a:lnSpc>
                <a:spcPct val="100000"/>
              </a:lnSpc>
              <a:spcBef>
                <a:spcPct val="0"/>
              </a:spcBef>
              <a:spcAft>
                <a:spcPct val="0"/>
              </a:spcAft>
              <a:buNone/>
              <a:defRPr b="0" i="0" u="none" kern="1200" baseline="0">
                <a:solidFill>
                  <a:schemeClr val="tx1"/>
                </a:solidFill>
                <a:latin typeface="Calibri" panose="020f0502020204030204" pitchFamily="34" charset="0"/>
                <a:ea typeface="+mn-ea"/>
                <a:cs typeface="+mn-cs"/>
              </a:defRPr>
            </a:lvl9pPr>
          </a:lstStyle>
          <a:p>
            <a:pPr algn="just">
              <a:lnSpc>
                <a:spcPct val="120000"/>
              </a:lnSpc>
            </a:pPr>
            <a:r>
              <a:rPr lang="en-US" altLang="zh-CN" sz="2800">
                <a:latin typeface="Times New Roman" panose="02020603050405020304" pitchFamily="18" charset="0"/>
                <a:cs typeface="Times New Roman" panose="02020603050405020304" pitchFamily="18" charset="0"/>
              </a:rPr>
              <a:t>        Project Hope has made important contributions to both the education and the health of children. For more than 20 years, Project Hope has encouraged the moral development and modern thinking of students. As a result, the students in Hope schools respect their teachers, aid the poor, and help one another. Project Hope is the best-known and most successful education program in China. Without Project Hope, there is a risk that many children would have an unhappy future.</a:t>
            </a:r>
            <a:endParaRPr lang="zh-CN" altLang="zh-CN" sz="2800">
              <a:latin typeface="Times New Roman" panose="02020603050405020304" pitchFamily="18" charset="0"/>
              <a:cs typeface="Times New Roman" panose="02020603050405020304" pitchFamily="18" charset="0"/>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https://d.book118.com/927014135036006025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主题​​">
      <a:majorFont>
        <a:latin typeface="Calibri Light"/>
        <a:ea typeface="Calibri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13</Slides>
  <Notes>1</Notes>
  <TotalTime>1</TotalTime>
  <HiddenSlides>0</HiddenSlides>
  <MMClips>1</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13</vt:i4>
      </vt:variant>
    </vt:vector>
  </HeadingPairs>
  <TitlesOfParts>
    <vt:vector baseType="lpstr" size="25">
      <vt:lpstr>Arial</vt:lpstr>
      <vt:lpstr>Calibri</vt:lpstr>
      <vt:lpstr>Calibri Light</vt:lpstr>
      <vt:lpstr>微软雅黑</vt:lpstr>
      <vt:lpstr>宋体</vt:lpstr>
      <vt:lpstr>Times New Roman</vt:lpstr>
      <vt:lpstr>黑体</vt:lpstr>
      <vt:lpstr>Wingdings</vt:lpstr>
      <vt:lpstr>等线 Light</vt:lpstr>
      <vt:lpstr>等线</vt:lpstr>
      <vt:lpstr>Constantia</vt:lpstr>
      <vt:lpstr>Office Theme</vt:lpstr>
      <vt:lpstr>PowerPoint Presentation</vt:lpstr>
      <vt:lpstr>PowerPoint Presentation</vt:lpstr>
      <vt:lpstr>PowerPoint Presentation</vt:lpstr>
      <vt:lpstr>PowerPoint Presentation</vt:lpstr>
      <vt:lpstr>PowerPoint Presentation</vt:lpstr>
      <vt:lpstr>1. … and it helps poor families afford an education for their     children.           afford sth. for sb.           为某人承担（提供）……（费用）eg：His parents have afforded a new house for him.       他的父母给他买了一套新房。        I am not able to afford a new car.       我买不起新车。</vt:lpstr>
      <vt:lpstr>PowerPoint Presentation</vt:lpstr>
      <vt:lpstr>PowerPoint Presentation</vt:lpstr>
      <vt:lpstr>PowerPoint Presentation</vt:lpstr>
      <vt:lpstr>Pre-watching questions</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2024-08-29T15:47:11.180</cp:lastPrinted>
  <dcterms:created xsi:type="dcterms:W3CDTF">2024-08-29T07:47:11Z</dcterms:created>
  <dcterms:modified xsi:type="dcterms:W3CDTF">2024-08-29T07:47:12Z</dcterms:modified>
</cp:coreProperties>
</file>