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8CDABC-C408-45F3-B5CC-411F91744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622EA-FCF0-4B0B-BFBC-84E117743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197FAD-1F51-42C7-BABC-EAE4DA9385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AEA6C0-9E74-444E-88D5-6798C352A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71E1B-B970-46D2-9DD5-87E6E8AF18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B097E6-E5F1-49F9-8676-F766B075A1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DB43A-603A-44B5-B1BC-F132D59949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C8F11-10B3-43E8-B509-5937D6086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210411-56E7-4988-98A4-F4B3799CC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2D4D2-C0FA-4315-AA47-B0E93C87F3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CE3DC-1F97-47D5-A399-A85C2BB57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1414015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对称矩阵与对称变换</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对称矩阵基本概念与性质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对称变换基本概念与性质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对称矩阵与对称变换关系研究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求解对称矩阵特征值和特征向量方法论述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对称矩阵在实际问题中应用举例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对称矩阵基本概念与性质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示例</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单位矩阵是对称矩阵。</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任意两个对称矩阵的和与积仍是对称矩阵。</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定义：设$A$为$n$阶方阵，如果对于任意$i,j$都有$a_{ij}=a_{ji}$，则称$A$为对称矩阵。</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对称矩阵定义及示例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对称矩阵性质探讨</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对称矩阵的特征值都是实数。</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对于实对称矩阵，不同特征值对应的特征向量可以正交规范化。</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不同特征值对应的特征向量正交。</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对称矩阵一定可以相似对角化。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8418" r="2841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在实际应用中，实对称矩阵经常出现，如二次型的矩阵、力学中的刚度矩阵等。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实对称矩阵是对称矩阵的特例，其元素都是实数。</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实对称矩阵具有对称矩阵的所有性质，同时还有一些独特的性质，如可以通过正交变换化为对角矩阵等。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对称矩阵与实对称矩阵关系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对称变换基本概念与性质</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9746" r="397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42146" r="421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设V是n维欧氏空间，σ是V的一个变换，若存在V的一个正交变换τ，使得σ=ττ'，则称σ为V的一个对称变换。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对称变换定义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在二维平面上，关于x轴或y轴的反射变换就是对称变换。在三维空间中，关于某个平面的反射变换也是对称变换。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对称变换示例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对称变换定义及示例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对称变换性质探讨</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对称变换的性质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对称变换是可逆的，且其逆变换也是对称变换。</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对称变换保持向量的长度不变，即对于任意向量α，有||σ(α)||=||α||。</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对称变换性质探讨</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对称变换保持向量间的夹角不变，即对于任意两个向量α和β，有&lt;σ(α),σ(β)&gt;=&lt;α,β&gt;。</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926" r="23926"/>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对称变换的矩阵表示</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在标准正交基下，对称变换σ可以表示为一个对称矩阵A，即σ(X)=AX，其中X为列向量。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对称矩阵A的元素满足aij=aji，即矩阵A是对称的。</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对称变换性质探讨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正交变换定义：设V是n维欧氏空间，σ是V的一个变换，若σ保持向量内积不变，即对任意α,β∈V，有&lt;σ(α),σ(β)&gt;=&lt;α,β&gt;，则称σ为V的一个正交变换。</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对称变换与正交变换的关系</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正交变换一定是对称变换，但对称变换不一定是正交变换。</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正交变换的矩阵表示是正交矩阵，而对称变换的矩阵表示是对称矩阵。正交矩阵一定是对称矩阵，但对称矩阵不一定是正交矩阵。</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正交变换具有保距性、保角性和保积性，而对称变换只具有保距性和保角性。</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对称变换与正交变换关系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对称矩阵与对称变换关系研究</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t="4818" b="481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对称矩阵定义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一个矩阵如果满足$A=A^T$，即矩阵元素关于主对角线对称，则称为对称矩阵。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对称变换定义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设$V$是数域$P$上的线性空间，$sigma$是$V$的一个变换，若对于$V$中任意向量$alpha$，都有$sigma(alpha) = alpha$，则称$sigma$为$V$的一个对称变换。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对称矩阵引起对称变换条件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当且仅当对称矩阵$A$的特征值全为实数时，它才能引起对称变换。这是因为对称矩阵的特征向量正交，且对应的特征值全为实数，从而保证了变换的对称性。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对称矩阵引起对称变换条件分析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对称变换性质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对称变换具有保持向量长度不变、保持向量夹角不变等性质。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对称变换引起对称矩阵条件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若线性变换$sigma$是对称变换，则它在某一组基下的矩阵$A$是对称矩阵。这是因为对称变换的性质决定了它在这组基下的矩阵必须满足对称性。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对称变换引起对称矩阵条件分析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二者之间内在联系和差异比较</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对称矩阵和对称变换之间存在密切关系。一方面，对称矩阵可以引起对称变换；另一方面，对称变换在某一组基下的矩阵是对称矩阵。这种联系揭示了线性代数中矩阵与变换之间的内在联系。</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内在联系</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尽管对称矩阵和对称变换之间存在内在联系，但它们也存在一些差异。例如，并非所有对称矩阵都能引起对称变换（需要满足特征值全为实数的条件）；同样地，并非所有对称变换在任意一组基下的矩阵都是对称的（需要在特定的基下才能表现出对称性）。这些差异反映了它们在不同数学领域中的独特性质和应用价值。</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差异比较</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https://d.book118.com/927014140155006036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2024-09-11T23:13:37.561</cp:lastPrinted>
  <dcterms:created xsi:type="dcterms:W3CDTF">2024-09-11T15:13:37Z</dcterms:created>
  <dcterms:modified xsi:type="dcterms:W3CDTF">2024-09-11T15:13:39Z</dcterms:modified>
</cp:coreProperties>
</file>