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9E2121-F43B-46C3-9B6E-719A2DA24A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CE28AB-8CB1-44AA-8EBE-C7ACE0220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B63B6F-5D82-4D5D-9391-2DA36DF232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5F964C-5378-48D3-B762-5F3CBE42EA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9FBAC6-81D2-4C59-A735-7EEDE1083F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792BB9-9955-4A3A-9CDE-66C7D21801E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84F57B-BE6D-4A74-804A-AA036A008D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62D0D7-866D-48F7-8DE3-2D5F8667E4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842A2D-3E75-429A-9C5E-38D85FFF1B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A461EE-655A-410C-B7D8-7FAE55D315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6AE538-D6CC-438C-B117-96706BADB2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015064201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搜索引擎可解释性研究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搜索引擎可解释性的定义和重要性
 搜索引擎可解释性研究的意义和价值
 影响搜索引擎可解释性的因素
 搜索引擎可解释性的评估方法
 搜索引擎可解释性研究的现状和趋势
 搜索引擎可解释性研究的应用场景
 搜索引擎可解释性研究面临的挑战
 搜索引擎可解释性研究的未来发展前景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搜索引擎可解释性的定义和重要性</a:t>
            </a:r>
          </a:p>
        </p:txBody>
      </p:sp>
      <p:sp>
        <p:nvSpPr>
          <p:cNvPr id="3" name="Subtitle 2"/>
          <p:cNvSpPr>
            <a:spLocks noGrp="1"/>
          </p:cNvSpPr>
          <p:nvPr>
            <p:ph type="subTitle" idx="1"/>
          </p:nvPr>
        </p:nvSpPr>
        <p:spPr/>
        <p:txBody>
          <a:bodyPr/>
          <a:lstStyle/>
          <a:p>
            <a:r>
              <a:t>搜索引擎可解释性研究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搜索引擎可解释性的定义和重要性</a:t>
            </a:r>
          </a:p>
        </p:txBody>
      </p:sp>
      <p:sp>
        <p:nvSpPr>
          <p:cNvPr id="3" name="Content Placeholder 2"/>
          <p:cNvSpPr>
            <a:spLocks noGrp="1"/>
          </p:cNvSpPr>
          <p:nvPr>
            <p:ph sz="half" idx="2"/>
          </p:nvPr>
        </p:nvSpPr>
        <p:spPr/>
        <p:txBody>
          <a:bodyPr/>
          <a:lstStyle/>
          <a:p>
            <a:r>
              <a:t>1. 可解释性是指用户能够理解搜索引擎是如何对查询做出响应的程度。</a:t>
            </a:r>
          </a:p>
          <a:p>
            <a:r>
              <a:t>2. 能够解释搜索引擎如何工作，并输出易于理解的结果解释信息。</a:t>
            </a:r>
          </a:p>
          <a:p>
            <a:r>
              <a:t>3. 可解释性有助于用户评估搜索结果的相关性和可靠性，并对搜索结果做出更明智的决策。</a:t>
            </a:r>
          </a:p>
        </p:txBody>
      </p:sp>
      <p:sp>
        <p:nvSpPr>
          <p:cNvPr id="4" name="Text Placeholder 3"/>
          <p:cNvSpPr>
            <a:spLocks noGrp="1"/>
          </p:cNvSpPr>
          <p:nvPr>
            <p:ph type="body" idx="3"/>
          </p:nvPr>
        </p:nvSpPr>
        <p:spPr/>
        <p:txBody>
          <a:bodyPr/>
          <a:lstStyle/>
          <a:p>
            <a:r>
              <a:t>搜索引擎可解释性的重要性：</a:t>
            </a:r>
          </a:p>
        </p:txBody>
      </p:sp>
      <p:sp>
        <p:nvSpPr>
          <p:cNvPr id="5" name="Content Placeholder 4"/>
          <p:cNvSpPr>
            <a:spLocks noGrp="1"/>
          </p:cNvSpPr>
          <p:nvPr>
            <p:ph sz="half" idx="4"/>
          </p:nvPr>
        </p:nvSpPr>
        <p:spPr/>
        <p:txBody>
          <a:bodyPr/>
          <a:lstStyle/>
          <a:p>
            <a:r>
              <a:t>1. 对于用户来说，可解释性非常重要，因为它可以帮助用户了解搜索引擎是如何工作的，并对搜索结果做出更明智的决策。</a:t>
            </a:r>
          </a:p>
          <a:p>
            <a:r>
              <a:t>2. 对于搜索引擎优化(SEO)专家来说，可解释性也很重要，因为它可以帮助他们优化网站的内容，以获得更高的搜索排名。</a:t>
            </a:r>
          </a:p>
        </p:txBody>
      </p:sp>
      <p:sp>
        <p:nvSpPr>
          <p:cNvPr id="6" name="Text Placeholder 5"/>
          <p:cNvSpPr>
            <a:spLocks noGrp="1"/>
          </p:cNvSpPr>
          <p:nvPr>
            <p:ph type="body" idx="1"/>
          </p:nvPr>
        </p:nvSpPr>
        <p:spPr/>
        <p:txBody>
          <a:bodyPr/>
          <a:lstStyle/>
          <a:p>
            <a:r>
              <a:t>搜索引擎可解释性的定义：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搜索引擎可解释性研究的意义和价值</a:t>
            </a:r>
          </a:p>
        </p:txBody>
      </p:sp>
      <p:sp>
        <p:nvSpPr>
          <p:cNvPr id="3" name="Subtitle 2"/>
          <p:cNvSpPr>
            <a:spLocks noGrp="1"/>
          </p:cNvSpPr>
          <p:nvPr>
            <p:ph type="subTitle" idx="1"/>
          </p:nvPr>
        </p:nvSpPr>
        <p:spPr/>
        <p:txBody>
          <a:bodyPr/>
          <a:lstStyle/>
          <a:p>
            <a:r>
              <a:t>搜索引擎可解释性研究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搜索引擎可解释性研究的意义和价值</a:t>
            </a:r>
          </a:p>
        </p:txBody>
      </p:sp>
      <p:sp>
        <p:nvSpPr>
          <p:cNvPr id="3" name="Text Placeholder 2"/>
          <p:cNvSpPr>
            <a:spLocks noGrp="1"/>
          </p:cNvSpPr>
          <p:nvPr>
            <p:ph type="body" idx="1"/>
          </p:nvPr>
        </p:nvSpPr>
        <p:spPr/>
        <p:txBody>
          <a:bodyPr/>
          <a:lstStyle/>
          <a:p>
            <a:r>
              <a:t>搜索引擎可解释性研究的价值</a:t>
            </a:r>
          </a:p>
        </p:txBody>
      </p:sp>
      <p:sp>
        <p:nvSpPr>
          <p:cNvPr id="4" name="Content Placeholder 3"/>
          <p:cNvSpPr>
            <a:spLocks noGrp="1"/>
          </p:cNvSpPr>
          <p:nvPr>
            <p:ph sz="half" idx="2"/>
          </p:nvPr>
        </p:nvSpPr>
        <p:spPr/>
        <p:txBody>
          <a:bodyPr/>
          <a:lstStyle/>
          <a:p>
            <a:r>
              <a:t>1. 提高搜索结果的可信度和可靠性：搜索引擎可解释性研究能够帮助用户理解搜索结果背后的一些关键因素，如相关性、权威性和新鲜度等，从而提高用户对搜索结果的信任度和可靠性。此外，可解释性研究还可以帮助搜索引擎开发人员发现和解决潜在的偏见和歧视问题，从而进一步提高搜索结果的公平性和公正性。</a:t>
            </a:r>
          </a:p>
          <a:p>
            <a:r>
              <a:t>2. 帮助用户更好地理解搜索结果：通过可解释性研究，用户可以了解不同搜索结果的优势和劣势，从而做出更明智的决策。此外，可解释性研究还可以帮助用户发现和理解他们之前可能忽略或未曾意识到的相关结果，从而获得更加全面的搜索体验。</a:t>
            </a:r>
          </a:p>
          <a:p>
            <a:r>
              <a:t>3. 促进搜索引擎技术的发展：搜索引擎可解释性研究能够帮助搜索引擎开发人员发现和解决各种技术问题，从而为搜索引擎技术的进一步发展奠定坚实的基础。此外，可解释性研究还可以帮助开发新的搜索算法和模型，从而提高搜索结果的准确性和相关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搜索引擎可解释性研究的意义和价值</a:t>
            </a:r>
          </a:p>
        </p:txBody>
      </p:sp>
      <p:sp>
        <p:nvSpPr>
          <p:cNvPr id="3" name="Text Placeholder 2"/>
          <p:cNvSpPr>
            <a:spLocks noGrp="1"/>
          </p:cNvSpPr>
          <p:nvPr>
            <p:ph type="body" idx="1"/>
          </p:nvPr>
        </p:nvSpPr>
        <p:spPr/>
        <p:txBody>
          <a:bodyPr/>
          <a:lstStyle/>
          <a:p>
            <a:r>
              <a:t>搜索引擎可解释性研究的意义</a:t>
            </a:r>
          </a:p>
        </p:txBody>
      </p:sp>
      <p:sp>
        <p:nvSpPr>
          <p:cNvPr id="4" name="Content Placeholder 3"/>
          <p:cNvSpPr>
            <a:spLocks noGrp="1"/>
          </p:cNvSpPr>
          <p:nvPr>
            <p:ph sz="half" idx="2"/>
          </p:nvPr>
        </p:nvSpPr>
        <p:spPr/>
        <p:txBody>
          <a:bodyPr/>
          <a:lstStyle/>
          <a:p>
            <a:r>
              <a:t>1. 提高搜索引擎的透明度和问责性：搜索引擎可解释性研究能够帮助用户和研究人员了解搜索引擎的工作原理及其背后的决策逻辑，从而提高搜索引擎的透明度和问责性。此外，可解释性研究还可以帮助监管机构制定和执行对搜索引擎的监管政策，从而确保搜索引擎的公平性和公正性。</a:t>
            </a:r>
          </a:p>
          <a:p>
            <a:r>
              <a:t>2. 促进搜索引擎算法的优化：通过可解释性研究，搜索引擎开发人员可以发现和修复算法中的错误和不足，从而提高算法的准确性和鲁棒性。此外，可解释性研究还可以帮助开发新的算法，或对现有算法进行改进，从而进一步提高搜索结果的质量。</a:t>
            </a:r>
          </a:p>
          <a:p>
            <a:r>
              <a:t>3. 支持搜索引擎的新功能开发：搜索引擎可解释性研究能够帮助搜索引擎开发人员发现和理解用户在搜索过程中的需求和痛点，从而为开发新的搜索功能提供灵感和依据。此外，可解释性研究还可以帮助验证新功能的有效性和可用性，从而确保新功能能够满足用户需求并为用户提供良好的使用体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影响搜索引擎可解释性的因素</a:t>
            </a:r>
          </a:p>
        </p:txBody>
      </p:sp>
      <p:sp>
        <p:nvSpPr>
          <p:cNvPr id="3" name="Subtitle 2"/>
          <p:cNvSpPr>
            <a:spLocks noGrp="1"/>
          </p:cNvSpPr>
          <p:nvPr>
            <p:ph type="subTitle" idx="1"/>
          </p:nvPr>
        </p:nvSpPr>
        <p:spPr/>
        <p:txBody>
          <a:bodyPr/>
          <a:lstStyle/>
          <a:p>
            <a:r>
              <a:t>搜索引擎可解释性研究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影响搜索引擎可解释性的因素</a:t>
            </a:r>
          </a:p>
        </p:txBody>
      </p:sp>
      <p:sp>
        <p:nvSpPr>
          <p:cNvPr id="3" name="Text Placeholder 2"/>
          <p:cNvSpPr>
            <a:spLocks noGrp="1"/>
          </p:cNvSpPr>
          <p:nvPr>
            <p:ph type="body" idx="1"/>
          </p:nvPr>
        </p:nvSpPr>
        <p:spPr/>
        <p:txBody>
          <a:bodyPr/>
          <a:lstStyle/>
          <a:p>
            <a:r>
              <a:t>搜索引擎的核心算法</a:t>
            </a:r>
          </a:p>
        </p:txBody>
      </p:sp>
      <p:sp>
        <p:nvSpPr>
          <p:cNvPr id="4" name="Content Placeholder 3"/>
          <p:cNvSpPr>
            <a:spLocks noGrp="1"/>
          </p:cNvSpPr>
          <p:nvPr>
            <p:ph sz="half" idx="2"/>
          </p:nvPr>
        </p:nvSpPr>
        <p:spPr/>
        <p:txBody>
          <a:bodyPr/>
          <a:lstStyle/>
          <a:p>
            <a:r>
              <a:t>1. 搜索引擎核心算法是搜索引擎的核心技术，它决定了搜索引擎的搜索结果的准确性和相关性。</a:t>
            </a:r>
          </a:p>
          <a:p>
            <a:r>
              <a:t>2. 搜索引擎核心算法是一个复杂且不断变化的系统，它会受到多种因素的影响，包括网页内容、网页结构、反向链接、用户查询等。</a:t>
            </a:r>
          </a:p>
          <a:p>
            <a:r>
              <a:t>3. 搜索引擎核心算法的变化会对搜索结果产生重大影响，因此搜索引擎优化人员需要密切关注搜索引擎核心算法的更新。</a:t>
            </a:r>
          </a:p>
        </p:txBody>
      </p:sp>
      <p:sp>
        <p:nvSpPr>
          <p:cNvPr id="5" name="Text Placeholder 4"/>
          <p:cNvSpPr>
            <a:spLocks noGrp="1"/>
          </p:cNvSpPr>
          <p:nvPr>
            <p:ph type="body" idx="3"/>
          </p:nvPr>
        </p:nvSpPr>
        <p:spPr/>
        <p:txBody>
          <a:bodyPr/>
          <a:lstStyle/>
          <a:p>
            <a:r>
              <a:t>搜索引擎的可解释性度量</a:t>
            </a:r>
          </a:p>
        </p:txBody>
      </p:sp>
      <p:sp>
        <p:nvSpPr>
          <p:cNvPr id="6" name="Content Placeholder 5"/>
          <p:cNvSpPr>
            <a:spLocks noGrp="1"/>
          </p:cNvSpPr>
          <p:nvPr>
            <p:ph sz="half" idx="4"/>
          </p:nvPr>
        </p:nvSpPr>
        <p:spPr/>
        <p:txBody>
          <a:bodyPr/>
          <a:lstStyle/>
          <a:p>
            <a:r>
              <a:t>1. 搜索引擎的可解释性度量是对搜索引擎可解释性的定量评估。</a:t>
            </a:r>
          </a:p>
          <a:p>
            <a:r>
              <a:t>2. 搜索引擎的可解释性度量可以分为两类：客观度量和主观度量。</a:t>
            </a:r>
          </a:p>
          <a:p>
            <a:r>
              <a:t>3. 客观度量是基于搜索引擎返回的结果来衡量搜索引擎的可解释性，而主观度量是基于用户对搜索引擎返回的结果的理解来衡量搜索引擎的可解释性。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影响搜索引擎可解释性的因素</a:t>
            </a:r>
          </a:p>
        </p:txBody>
      </p:sp>
      <p:sp>
        <p:nvSpPr>
          <p:cNvPr id="3" name="Text Placeholder 2"/>
          <p:cNvSpPr>
            <a:spLocks noGrp="1"/>
          </p:cNvSpPr>
          <p:nvPr>
            <p:ph type="body" idx="1"/>
          </p:nvPr>
        </p:nvSpPr>
        <p:spPr/>
        <p:txBody>
          <a:bodyPr/>
          <a:lstStyle/>
          <a:p>
            <a:r>
              <a:t>搜索引擎的可解释性评估方法</a:t>
            </a:r>
          </a:p>
        </p:txBody>
      </p:sp>
      <p:sp>
        <p:nvSpPr>
          <p:cNvPr id="4" name="Content Placeholder 3"/>
          <p:cNvSpPr>
            <a:spLocks noGrp="1"/>
          </p:cNvSpPr>
          <p:nvPr>
            <p:ph sz="half" idx="2"/>
          </p:nvPr>
        </p:nvSpPr>
        <p:spPr/>
        <p:txBody>
          <a:bodyPr/>
          <a:lstStyle/>
          <a:p>
            <a:r>
              <a:t>1. 搜索引擎的可解释性评估方法是对搜索引擎可解释性的定性评估。</a:t>
            </a:r>
          </a:p>
          <a:p>
            <a:r>
              <a:t>2. 搜索引擎的可解释性评估方法可以分为两类：人工评估和自动评估。</a:t>
            </a:r>
          </a:p>
          <a:p>
            <a:r>
              <a:t>3. 人工评估是由人类评估人员来对搜索引擎的可解释性进行评估，而自动评估是由计算机程序来对搜索引擎的可解释性进行评估。</a:t>
            </a:r>
          </a:p>
        </p:txBody>
      </p:sp>
      <p:sp>
        <p:nvSpPr>
          <p:cNvPr id="5" name="Text Placeholder 4"/>
          <p:cNvSpPr>
            <a:spLocks noGrp="1"/>
          </p:cNvSpPr>
          <p:nvPr>
            <p:ph type="body" idx="3"/>
          </p:nvPr>
        </p:nvSpPr>
        <p:spPr/>
        <p:txBody>
          <a:bodyPr/>
          <a:lstStyle/>
          <a:p>
            <a:r>
              <a:t>搜索引擎可解释性的影响因素</a:t>
            </a:r>
          </a:p>
        </p:txBody>
      </p:sp>
      <p:sp>
        <p:nvSpPr>
          <p:cNvPr id="6" name="Content Placeholder 5"/>
          <p:cNvSpPr>
            <a:spLocks noGrp="1"/>
          </p:cNvSpPr>
          <p:nvPr>
            <p:ph sz="half" idx="4"/>
          </p:nvPr>
        </p:nvSpPr>
        <p:spPr/>
        <p:txBody>
          <a:bodyPr/>
          <a:lstStyle/>
          <a:p>
            <a:r>
              <a:t>1. 搜索引擎可解释性的影响因素是指影响搜索引擎可解释性的各种因素。</a:t>
            </a:r>
          </a:p>
          <a:p>
            <a:r>
              <a:t>2. 搜索引擎可解释性的影响因素可以分为两类：内部因素和外部因素。</a:t>
            </a:r>
          </a:p>
          <a:p>
            <a:r>
              <a:t>3. 内部因素是指搜索引擎自身的技术因素，而外部因素是指搜索引擎以外的因素，如网页内容、网页结构、反向链接、用户查询等。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影响搜索引擎可解释性的因素</a:t>
            </a:r>
          </a:p>
        </p:txBody>
      </p:sp>
      <p:sp>
        <p:nvSpPr>
          <p:cNvPr id="3" name="Text Placeholder 2"/>
          <p:cNvSpPr>
            <a:spLocks noGrp="1"/>
          </p:cNvSpPr>
          <p:nvPr>
            <p:ph type="body" idx="1"/>
          </p:nvPr>
        </p:nvSpPr>
        <p:spPr/>
        <p:txBody>
          <a:bodyPr/>
          <a:lstStyle/>
          <a:p>
            <a:r>
              <a:t>搜索引擎可解释性的前沿研究</a:t>
            </a:r>
          </a:p>
        </p:txBody>
      </p:sp>
      <p:sp>
        <p:nvSpPr>
          <p:cNvPr id="4" name="Content Placeholder 3"/>
          <p:cNvSpPr>
            <a:spLocks noGrp="1"/>
          </p:cNvSpPr>
          <p:nvPr>
            <p:ph sz="half" idx="2"/>
          </p:nvPr>
        </p:nvSpPr>
        <p:spPr/>
        <p:txBody>
          <a:bodyPr/>
          <a:lstStyle/>
          <a:p>
            <a:r>
              <a:t>1. 搜索引擎可解释性的前沿研究是指在搜索引擎可解释性领域的新兴技术和理论。</a:t>
            </a:r>
          </a:p>
          <a:p>
            <a:r>
              <a:t>2. 搜索引擎可解释性的前沿研究包括：可解释性机器学习、可解释性深度学习、可解释性自然语言处理等。</a:t>
            </a:r>
          </a:p>
          <a:p>
            <a:r>
              <a:t>3. 搜索引擎可解释性的前沿研究将有助于提高搜索引擎的可解释性，从而提高搜索引擎的用户体验。</a:t>
            </a:r>
          </a:p>
        </p:txBody>
      </p:sp>
      <p:sp>
        <p:nvSpPr>
          <p:cNvPr id="5" name="Text Placeholder 4"/>
          <p:cNvSpPr>
            <a:spLocks noGrp="1"/>
          </p:cNvSpPr>
          <p:nvPr>
            <p:ph type="body" idx="3"/>
          </p:nvPr>
        </p:nvSpPr>
        <p:spPr/>
        <p:txBody>
          <a:bodyPr/>
          <a:lstStyle/>
          <a:p>
            <a:r>
              <a:t>搜索引擎可解释性的发展趋势</a:t>
            </a:r>
          </a:p>
        </p:txBody>
      </p:sp>
      <p:sp>
        <p:nvSpPr>
          <p:cNvPr id="6" name="Content Placeholder 5"/>
          <p:cNvSpPr>
            <a:spLocks noGrp="1"/>
          </p:cNvSpPr>
          <p:nvPr>
            <p:ph sz="half" idx="4"/>
          </p:nvPr>
        </p:nvSpPr>
        <p:spPr/>
        <p:txBody>
          <a:bodyPr/>
          <a:lstStyle/>
          <a:p>
            <a:r>
              <a:t>1. 搜索引擎可解释性的发展趋势是指搜索引擎可解释性领域未来的发展方向。</a:t>
            </a:r>
          </a:p>
          <a:p>
            <a:r>
              <a:t>2. 搜索引擎可解释性的发展趋势包括：可解释性机器学习的应用、可解释性深度学习的应用、可解释性自然语言处理的应用等。</a:t>
            </a:r>
          </a:p>
          <a:p>
            <a:r>
              <a:t>3. 搜索引擎可解释性的发展趋势将有助于提高搜索引擎的可解释性，从而提高搜索引擎的用户体验。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搜索引擎可解释性的评估方法</a:t>
            </a:r>
          </a:p>
        </p:txBody>
      </p:sp>
      <p:sp>
        <p:nvSpPr>
          <p:cNvPr id="3" name="Subtitle 2"/>
          <p:cNvSpPr>
            <a:spLocks noGrp="1"/>
          </p:cNvSpPr>
          <p:nvPr>
            <p:ph type="subTitle" idx="1"/>
          </p:nvPr>
        </p:nvSpPr>
        <p:spPr/>
        <p:txBody>
          <a:bodyPr/>
          <a:lstStyle/>
          <a:p>
            <a:r>
              <a:t>搜索引擎可解释性研究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搜索引擎可解释性的评估方法</a:t>
            </a:r>
          </a:p>
        </p:txBody>
      </p:sp>
      <p:sp>
        <p:nvSpPr>
          <p:cNvPr id="3" name="Text Placeholder 2"/>
          <p:cNvSpPr>
            <a:spLocks noGrp="1"/>
          </p:cNvSpPr>
          <p:nvPr>
            <p:ph type="body" idx="1"/>
          </p:nvPr>
        </p:nvSpPr>
        <p:spPr/>
        <p:txBody>
          <a:bodyPr/>
          <a:lstStyle/>
          <a:p>
            <a:r>
              <a:t>可解释性评估方法的类型</a:t>
            </a:r>
          </a:p>
        </p:txBody>
      </p:sp>
      <p:sp>
        <p:nvSpPr>
          <p:cNvPr id="4" name="Content Placeholder 3"/>
          <p:cNvSpPr>
            <a:spLocks noGrp="1"/>
          </p:cNvSpPr>
          <p:nvPr>
            <p:ph sz="half" idx="2"/>
          </p:nvPr>
        </p:nvSpPr>
        <p:spPr/>
        <p:txBody>
          <a:bodyPr/>
          <a:lstStyle/>
          <a:p>
            <a:r>
              <a:t>1. 定性评估方法：这些方法涉及人类评估人员对搜索引擎可解释性的主观评价。评估人员可能会被要求根据一系列标准对搜索结果的可解释性进行评分，也可能会被要求提供对搜索结果的反馈。</a:t>
            </a:r>
          </a:p>
          <a:p>
            <a:r>
              <a:t>2. 定量评估方法：这些方法涉及使用客观指标来衡量搜索引擎可解释性。这些指标可能包括搜索结果的可理解性、可信度和相关性。</a:t>
            </a:r>
          </a:p>
          <a:p>
            <a:r>
              <a:t>3. 混合评估方法：这些方法结合了定性和定量评估方法的元素。例如，评估人员可能被要求使用定量指标来评估搜索结果的可解释性，也可能被要求提供对搜索结果的定性反馈。</a:t>
            </a:r>
          </a:p>
        </p:txBody>
      </p:sp>
      <p:sp>
        <p:nvSpPr>
          <p:cNvPr id="5" name="Text Placeholder 4"/>
          <p:cNvSpPr>
            <a:spLocks noGrp="1"/>
          </p:cNvSpPr>
          <p:nvPr>
            <p:ph type="body" idx="3"/>
          </p:nvPr>
        </p:nvSpPr>
        <p:spPr/>
        <p:txBody>
          <a:bodyPr/>
          <a:lstStyle/>
          <a:p>
            <a:r>
              <a:t>可解释性评估标准</a:t>
            </a:r>
          </a:p>
        </p:txBody>
      </p:sp>
      <p:sp>
        <p:nvSpPr>
          <p:cNvPr id="6" name="Content Placeholder 5"/>
          <p:cNvSpPr>
            <a:spLocks noGrp="1"/>
          </p:cNvSpPr>
          <p:nvPr>
            <p:ph sz="half" idx="4"/>
          </p:nvPr>
        </p:nvSpPr>
        <p:spPr/>
        <p:txBody>
          <a:bodyPr/>
          <a:lstStyle/>
          <a:p>
            <a:r>
              <a:t>1. 可理解性：搜索结果应该使用清晰、简洁和易懂的语言来表述。评估人员应该能够轻松理解搜索结果的含义，而无需进行额外的研究或咨询。</a:t>
            </a:r>
          </a:p>
          <a:p>
            <a:r>
              <a:t>2. 可信度：搜索结果应该由可靠和值得信赖的来源提供。评估人员应该能够相信搜索结果的准确性和真实性。</a:t>
            </a:r>
          </a:p>
          <a:p>
            <a:r>
              <a:t>3. 相关性：搜索结果应该与用户的查询相关。评估人员应该能够看到搜索结果与查询之间的明确联系。</a:t>
            </a:r>
          </a:p>
          <a:p>
            <a:r>
              <a:t>4. 完备性：搜索结果应该包含用户需要的所有信息。评估人员不应该需要参考其他来源来查找所需信息。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搜索引擎可解释性的评估方法</a:t>
            </a:r>
          </a:p>
        </p:txBody>
      </p:sp>
      <p:sp>
        <p:nvSpPr>
          <p:cNvPr id="3" name="Text Placeholder 2"/>
          <p:cNvSpPr>
            <a:spLocks noGrp="1"/>
          </p:cNvSpPr>
          <p:nvPr>
            <p:ph type="body" idx="1"/>
          </p:nvPr>
        </p:nvSpPr>
        <p:spPr/>
        <p:txBody>
          <a:bodyPr/>
          <a:lstStyle/>
          <a:p>
            <a:r>
              <a:t>可解释性评估工具</a:t>
            </a:r>
          </a:p>
        </p:txBody>
      </p:sp>
      <p:sp>
        <p:nvSpPr>
          <p:cNvPr id="4" name="Content Placeholder 3"/>
          <p:cNvSpPr>
            <a:spLocks noGrp="1"/>
          </p:cNvSpPr>
          <p:nvPr>
            <p:ph sz="half" idx="2"/>
          </p:nvPr>
        </p:nvSpPr>
        <p:spPr/>
        <p:txBody>
          <a:bodyPr/>
          <a:lstStyle/>
          <a:p>
            <a:r>
              <a:t>1. 可解释性评估工具箱：这些工具箱提供了一系列可用于评估搜索引擎可解释性的工具。这些工具可能包括可视化工具、统计工具和自然语言处理工具。</a:t>
            </a:r>
          </a:p>
          <a:p>
            <a:r>
              <a:t>2. 可解释性评估平台：这些平台允许用户提交搜索查询并接收有关搜索结果可解释性的反馈。这些平台可能包括在线平台和桌面应用程序。</a:t>
            </a:r>
          </a:p>
          <a:p>
            <a:r>
              <a:t>3. 可解释性评估服务：这些服务提供可解释性评估的专业服务。这些服务可能包括可解释性评估报告和可解释性评估咨询。</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搜索引擎可解释性研究的现状和趋势</a:t>
            </a:r>
          </a:p>
        </p:txBody>
      </p:sp>
      <p:sp>
        <p:nvSpPr>
          <p:cNvPr id="3" name="Subtitle 2"/>
          <p:cNvSpPr>
            <a:spLocks noGrp="1"/>
          </p:cNvSpPr>
          <p:nvPr>
            <p:ph type="subTitle" idx="1"/>
          </p:nvPr>
        </p:nvSpPr>
        <p:spPr/>
        <p:txBody>
          <a:bodyPr/>
          <a:lstStyle/>
          <a:p>
            <a:r>
              <a:t>搜索引擎可解释性研究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搜索引擎可解释性研究的现状和趋势</a:t>
            </a:r>
          </a:p>
        </p:txBody>
      </p:sp>
      <p:sp>
        <p:nvSpPr>
          <p:cNvPr id="3" name="Text Placeholder 2"/>
          <p:cNvSpPr>
            <a:spLocks noGrp="1"/>
          </p:cNvSpPr>
          <p:nvPr>
            <p:ph type="body" idx="1"/>
          </p:nvPr>
        </p:nvSpPr>
        <p:spPr/>
        <p:txBody>
          <a:bodyPr/>
          <a:lstStyle/>
          <a:p>
            <a:r>
              <a:t>因果推理</a:t>
            </a:r>
          </a:p>
        </p:txBody>
      </p:sp>
      <p:sp>
        <p:nvSpPr>
          <p:cNvPr id="4" name="Content Placeholder 3"/>
          <p:cNvSpPr>
            <a:spLocks noGrp="1"/>
          </p:cNvSpPr>
          <p:nvPr>
            <p:ph sz="half" idx="2"/>
          </p:nvPr>
        </p:nvSpPr>
        <p:spPr/>
        <p:txBody>
          <a:bodyPr/>
          <a:lstStyle/>
          <a:p>
            <a:r>
              <a:t>1. 因果推理是搜索引擎可解释性研究的重要组成部分，可以帮助用户理解搜索结果背后的原因。</a:t>
            </a:r>
          </a:p>
          <a:p>
            <a:r>
              <a:t>2. 目前，因果推理主要集中在确定查询意图和搜索结果之间的因果关系上，其中因果推理方法主要包括观测法、实验法和反事实推理等。</a:t>
            </a:r>
          </a:p>
          <a:p>
            <a:r>
              <a:t>3. 因果推理的研究进展将有助于用户更好地理解搜索结果，并为搜索引擎提供更好的可解释性。</a:t>
            </a:r>
          </a:p>
        </p:txBody>
      </p:sp>
      <p:sp>
        <p:nvSpPr>
          <p:cNvPr id="5" name="Text Placeholder 4"/>
          <p:cNvSpPr>
            <a:spLocks noGrp="1"/>
          </p:cNvSpPr>
          <p:nvPr>
            <p:ph type="body" idx="3"/>
          </p:nvPr>
        </p:nvSpPr>
        <p:spPr/>
        <p:txBody>
          <a:bodyPr/>
          <a:lstStyle/>
          <a:p>
            <a:r>
              <a:t>可视化</a:t>
            </a:r>
          </a:p>
        </p:txBody>
      </p:sp>
      <p:sp>
        <p:nvSpPr>
          <p:cNvPr id="6" name="Content Placeholder 5"/>
          <p:cNvSpPr>
            <a:spLocks noGrp="1"/>
          </p:cNvSpPr>
          <p:nvPr>
            <p:ph sz="half" idx="4"/>
          </p:nvPr>
        </p:nvSpPr>
        <p:spPr/>
        <p:txBody>
          <a:bodyPr/>
          <a:lstStyle/>
          <a:p>
            <a:r>
              <a:t>1. 可视化是搜索引擎可解释性研究的另一个重要组成部分，可以帮助用户更容易地理解搜索结果。</a:t>
            </a:r>
          </a:p>
          <a:p>
            <a:r>
              <a:t>2. 目前，可视化主要集中在使用图像、图形和图表等方式来呈现搜索结果，尤其是在搜索结果中使用图像和图表的方式得到很多学者的认同。</a:t>
            </a:r>
          </a:p>
          <a:p>
            <a:r>
              <a:t>3. 可视化的研究进展将有助于用户更好地理解搜索结果，并为搜索引擎提供更好的可解释性。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https://d.book118.com/927015064201006045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搜索引擎可解释性的定义和重要性</vt:lpstr>
      <vt:lpstr> 搜索引擎可解释性的定义和重要性</vt:lpstr>
      <vt:lpstr> 搜索引擎可解释性研究的意义和价值</vt:lpstr>
      <vt:lpstr> 搜索引擎可解释性研究的意义和价值</vt:lpstr>
      <vt:lpstr> 搜索引擎可解释性研究的意义和价值</vt:lpstr>
      <vt:lpstr> 影响搜索引擎可解释性的因素</vt:lpstr>
      <vt:lpstr> 影响搜索引擎可解释性的因素</vt:lpstr>
      <vt:lpstr> 影响搜索引擎可解释性的因素</vt:lpstr>
      <vt:lpstr> 影响搜索引擎可解释性的因素</vt:lpstr>
      <vt:lpstr> 搜索引擎可解释性的评估方法</vt:lpstr>
      <vt:lpstr> 搜索引擎可解释性的评估方法</vt:lpstr>
      <vt:lpstr> 搜索引擎可解释性的评估方法</vt:lpstr>
      <vt:lpstr> 搜索引擎可解释性研究的现状和趋势</vt:lpstr>
      <vt:lpstr> 搜索引擎可解释性研究的现状和趋势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2024-09-20T21:11:37.021</cp:lastPrinted>
  <dcterms:created xsi:type="dcterms:W3CDTF">2024-09-20T13:11:37Z</dcterms:created>
  <dcterms:modified xsi:type="dcterms:W3CDTF">2024-09-20T13:11:39Z</dcterms:modified>
</cp:coreProperties>
</file>