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175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7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B8FAEE-9226-4D0E-9B05-9C89F890A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A46147-F95B-4D46-9CFE-4CB6F3FD2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2152C1-94F7-4172-8AE2-4503CDD47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A84A44-27F5-457D-BC10-10A998AA6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B4E0BE-1B03-4431-A6B8-9350F6849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40A6E1-7794-48EC-A6E4-F5B1BC83D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A79241-6226-427F-BA8E-B403C2131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CA0993-EF4D-47A6-9635-0B5397D08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713843-63ED-4FDD-A66C-0B215CE6E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512974-E80C-412F-9F4F-50BBD5A69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29FFD2-1D9D-4BE6-8BF2-9C4F37DDE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165" r:id="rId2"/>
    <p:sldLayoutId id="2147484166" r:id="rId3"/>
    <p:sldLayoutId id="2147484167" r:id="rId4"/>
    <p:sldLayoutId id="2147484168" r:id="rId5"/>
    <p:sldLayoutId id="2147484169" r:id="rId6"/>
    <p:sldLayoutId id="2147484170" r:id="rId7"/>
    <p:sldLayoutId id="2147484171" r:id="rId8"/>
    <p:sldLayoutId id="2147484172" r:id="rId9"/>
    <p:sldLayoutId id="2147484173" r:id="rId10"/>
    <p:sldLayoutId id="2147484174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24" Type="http://schemas.openxmlformats.org/officeDocument/2006/relationships/tags" Target="../tags/tag167.xml" /><Relationship Id="rId25" Type="http://schemas.openxmlformats.org/officeDocument/2006/relationships/tags" Target="../tags/tag168.xml" /><Relationship Id="rId26" Type="http://schemas.openxmlformats.org/officeDocument/2006/relationships/tags" Target="../tags/tag169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01506610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一年级语文上册第5单元识字9日月明(精华版)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82"/>
          <p:cNvCxnSpPr/>
          <p:nvPr>
            <p:custDataLst>
              <p:tags r:id="rId5"/>
            </p:custDataLst>
          </p:nvPr>
        </p:nvCxnSpPr>
        <p:spPr>
          <a:xfrm flipH="1" flipV="1">
            <a:off x="3133725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2499360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3229610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  <a:p>
            <a:pPr lvl="0" algn="l">
              <a:buClrTx/>
              <a:buSzTx/>
              <a:buFontTx/>
            </a:pP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78"/>
          <p:cNvCxnSpPr/>
          <p:nvPr>
            <p:custDataLst>
              <p:tags r:id="rId8"/>
            </p:custDataLst>
          </p:nvPr>
        </p:nvCxnSpPr>
        <p:spPr>
          <a:xfrm flipH="1" flipV="1">
            <a:off x="6303645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5669280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6399530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课程导入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74"/>
          <p:cNvCxnSpPr/>
          <p:nvPr>
            <p:custDataLst>
              <p:tags r:id="rId11"/>
            </p:custDataLst>
          </p:nvPr>
        </p:nvCxnSpPr>
        <p:spPr>
          <a:xfrm flipH="1" flipV="1">
            <a:off x="9472930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8838565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9568815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基础知识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98"/>
          <p:cNvCxnSpPr/>
          <p:nvPr>
            <p:custDataLst>
              <p:tags r:id="rId14"/>
            </p:custDataLst>
          </p:nvPr>
        </p:nvCxnSpPr>
        <p:spPr>
          <a:xfrm flipH="1" flipV="1">
            <a:off x="3133725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2499360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3229610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课文内容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94"/>
          <p:cNvCxnSpPr/>
          <p:nvPr>
            <p:custDataLst>
              <p:tags r:id="rId17"/>
            </p:custDataLst>
          </p:nvPr>
        </p:nvCxnSpPr>
        <p:spPr>
          <a:xfrm flipH="1" flipV="1">
            <a:off x="6303645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5669280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6399530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拓展知识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5" name="直接连接符 90"/>
          <p:cNvCxnSpPr/>
          <p:nvPr>
            <p:custDataLst>
              <p:tags r:id="rId20"/>
            </p:custDataLst>
          </p:nvPr>
        </p:nvCxnSpPr>
        <p:spPr>
          <a:xfrm flipH="1" flipV="1">
            <a:off x="9472930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序号"/>
          <p:cNvSpPr txBox="1"/>
          <p:nvPr>
            <p:custDataLst>
              <p:tags r:id="rId21"/>
            </p:custDataLst>
          </p:nvPr>
        </p:nvSpPr>
        <p:spPr>
          <a:xfrm>
            <a:off x="8838565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8" name="标题"/>
          <p:cNvSpPr txBox="1"/>
          <p:nvPr>
            <p:custDataLst>
              <p:tags r:id="rId22"/>
            </p:custDataLst>
          </p:nvPr>
        </p:nvSpPr>
        <p:spPr>
          <a:xfrm>
            <a:off x="9568815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练习与巩固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7" name="直接连接符 103"/>
          <p:cNvCxnSpPr/>
          <p:nvPr>
            <p:custDataLst>
              <p:tags r:id="rId23"/>
            </p:custDataLst>
          </p:nvPr>
        </p:nvCxnSpPr>
        <p:spPr>
          <a:xfrm flipH="1" flipV="1">
            <a:off x="6303645" y="42456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60" name="序号"/>
          <p:cNvSpPr txBox="1"/>
          <p:nvPr>
            <p:custDataLst>
              <p:tags r:id="rId24"/>
            </p:custDataLst>
          </p:nvPr>
        </p:nvSpPr>
        <p:spPr>
          <a:xfrm>
            <a:off x="5669280" y="41706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07.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62" name="标题"/>
          <p:cNvSpPr txBox="1"/>
          <p:nvPr>
            <p:custDataLst>
              <p:tags r:id="rId25"/>
            </p:custDataLst>
          </p:nvPr>
        </p:nvSpPr>
        <p:spPr>
          <a:xfrm>
            <a:off x="6399530" y="42456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总结与回顾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https://d.book118.com/927015066101006031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1_2"/>
  <p:tag name="KSO_WM_UNIT_INDEX" val="1_1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2_2"/>
  <p:tag name="KSO_WM_UNIT_INDEX" val="1_2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3_2"/>
  <p:tag name="KSO_WM_UNIT_INDEX" val="1_3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4_2"/>
  <p:tag name="KSO_WM_UNIT_INDEX" val="1_4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5_2"/>
  <p:tag name="KSO_WM_UNIT_INDEX" val="1_5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6_2"/>
  <p:tag name="KSO_WM_UNIT_INDEX" val="1_6_2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7_1"/>
  <p:tag name="KSO_WM_UNIT_INDEX" val="1_7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7_2"/>
  <p:tag name="KSO_WM_UNIT_INDEX" val="1_7_2"/>
  <p:tag name="KSO_WM_UNIT_LAYERLEVEL" val="1_1_1"/>
  <p:tag name="KSO_WM_UNIT_SUBTYPE" val="d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7"/>
  <p:tag name="KSO_WM_SLIDE_INDEX" val="7"/>
  <p:tag name="KSO_WM_SLIDE_ITEM_CNT" val="7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0">
      <vt:lpstr>Arial</vt:lpstr>
      <vt:lpstr>Calibri</vt:lpstr>
      <vt:lpstr>MiSans Heavy</vt:lpstr>
      <vt:lpstr>MiSans Normal</vt:lpstr>
      <vt:lpstr>Wingdings</vt:lpstr>
      <vt:lpstr>Calibri Light</vt:lpstr>
      <vt:lpstr>Office Theme</vt:lpstr>
      <vt:lpstr>一年级语文上册第5单元识字9日月明(精华版)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2024-09-03T17:51:29.083</cp:lastPrinted>
  <dcterms:created xsi:type="dcterms:W3CDTF">2024-09-03T09:51:29Z</dcterms:created>
  <dcterms:modified xsi:type="dcterms:W3CDTF">2024-09-03T09:51:31Z</dcterms:modified>
</cp:coreProperties>
</file>