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54F12-E0D7-4476-8DE9-4B8A5AD6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21774-9C89-4835-8B31-6BD046E8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3916E-E8AD-4B59-8A33-37EE77E6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10687-2CED-4308-8EF8-506533D8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72EC7-6958-40EF-B04A-92F1904A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BF342-A15F-4E36-90A8-5E77A1EF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0A4B5-6E6F-4EF5-8DAC-A99146C0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B823E-8426-44EF-B951-41E84BF0F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3BB0D-6820-4BF5-BFB1-D7F4F1F3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7AF6F-E1B6-4206-A08B-FA58503A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8F432-BB7D-4AE1-AE47-7D7F9FE3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81" r:id="rId2"/>
    <p:sldLayoutId id="2147487282" r:id="rId3"/>
    <p:sldLayoutId id="2147487283" r:id="rId4"/>
    <p:sldLayoutId id="2147487284" r:id="rId5"/>
    <p:sldLayoutId id="2147487285" r:id="rId6"/>
    <p:sldLayoutId id="2147487286" r:id="rId7"/>
    <p:sldLayoutId id="2147487287" r:id="rId8"/>
    <p:sldLayoutId id="2147487288" r:id="rId9"/>
    <p:sldLayoutId id="2147487289" r:id="rId10"/>
    <p:sldLayoutId id="214748729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16021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2024年春节中国传统的浓墨重彩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春节的传统习俗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春节的文化内涵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春节的庆祝方式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春节的经济影响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春节的社会意义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春节的国际影响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贴春联</a:t>
            </a:r>
            <a:endParaRPr lang="zh-CN" altLang="en-US"/>
          </a:p>
        </p:txBody>
      </p:sp>
      <p:sp>
        <p:nvSpPr>
          <p:cNvPr id="10489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起源：贴春联起源于古代的桃符，为了驱邪避凶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历史：自宋代开始，人们开始在纸上写对联，代替桃木板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内容：春联通常表达祝福、吉祥、美好等寓意，反映了人们对生活的期望和对新年的祝福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文化意义：贴春联是中国传统文化的重要组成部分，也是春节期间最具代表性的习俗之一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包饺子</a:t>
            </a:r>
            <a:endParaRPr lang="zh-CN" altLang="en-US"/>
          </a:p>
        </p:txBody>
      </p:sp>
      <p:sp>
        <p:nvSpPr>
          <p:cNvPr id="10489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简介：包饺子是春节期间的传统习俗之一，寓意着团圆和财富。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起源：据传包饺子起源于古代的角子，是汉族传统的面食小吃。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制作过程：通常是将饺子皮擀成圆形，然后包入各种口味的馅料，最后煮熟食用。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寓意：包饺子寓意着团圆、和睦和幸福，也是对亲朋好友的一种美好祝福。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放鞭炮</a:t>
            </a:r>
            <a:endParaRPr lang="zh-CN" altLang="en-US"/>
          </a:p>
        </p:txBody>
      </p:sp>
      <p:sp>
        <p:nvSpPr>
          <p:cNvPr id="10490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放鞭炮是中国春节的传统习俗之一，寓意着驱赶“年”兽，带来好运和平安。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放鞭炮的历史悠久，可以追溯到中国汉代，经过千年的传承和发展，已经成为春节不可或缺的重要元素。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放鞭炮的方式多种多样，包括鞭炮、烟花、炮竹等，不同的地区和民族也有自己独特的放鞭炮方式。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放鞭炮的意义不仅在于娱乐，更在于传承和弘扬中华民族传统文化，增强民族凝聚力和文化自信心。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拜年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58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在拜年的过程中，还有一些传统的习俗和规矩，比如要穿新衣服、要说吉祥话、不能打瞌睡等，这些习俗和规矩也是春节传统文化的重要组成部分。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455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随着时代的发展，拜年也在不断演变和创新，比如现在出现了视频拜年等新形式，让人们可以更加方便地传递祝福和问候。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0909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拜年是中国春节的传统习俗之一，是人们向长辈和亲朋好友表达敬意和祝福的方式。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455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拜年的方式有很多种，包括上门拜访、电话拜年、短信拜年等，随着社交媒体的发展，微信、QQ等也成为拜年的重要方式之一。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5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团圆和亲情</a:t>
            </a:r>
            <a:endParaRPr lang="zh-CN" altLang="en-US"/>
          </a:p>
        </p:txBody>
      </p:sp>
      <p:sp>
        <p:nvSpPr>
          <p:cNvPr id="10491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春节是中国最重要的传统节日之一，团圆和亲情是春节最重要的文化内涵。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春节期间，家人会团聚在一起，共度佳节，享受亲情的温暖。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团圆和亲情是中华传统文化的重要组成部分，也是春节期间最重要的活动之一。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在春节期间，人们会通过各种方式来表达对家人的思念和感激之情，如拜年、送红包、贴春联等。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传统文化传承</a:t>
            </a:r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春节是中国最重要的传统节日之一，具有深厚的历史文化底蕴。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春节期间，人们会进行一系列的传统活动，如贴春联、放鞭炮、拜年等，这些活动是中国文化的重要组成部分。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春节也是一个团圆的节日，在外地工作或求学的人都会回家与家人团聚，这种团圆的文化内涵也是春节的重要意义之一。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春节期间，人们还会互赠礼物，表达祝福和关爱，这种互相关爱的文化也是中国传统文化的核心价值观之一。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祥和的象征</a:t>
            </a:r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春节是中国最重要的传统节日之一，象征着团圆和祥和。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在春节期间，人们会走亲访友、拜年祝福，以表达对彼此的关心和祝福。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春节期间还有各种传统习俗，如贴春联、放鞭炮、吃团圆饭等，这些习俗都寓意着祥和、幸福和安康。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春节的文化内涵非常丰富，它不仅是中国人民的传统文化，也是中华民族的象征之一。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民族凝聚力的体现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春节是中国最重要的传统节日之一，具有悠久的历史和深厚的文化底蕴。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在春节期间，人们会通过各种方式来庆祝，如贴春联、放鞭炮、拜年等，这些传统习俗已经传承了数千年，是中华文化的重要组成部分。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春节也是一个团聚的节日，人们会回到自己的家乡与亲人团聚，这种团聚不仅仅是一种家庭情感的交流，更是一种民族情感的凝聚。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在春节期间，各种民俗活动和文艺演出也会在各地举行，这些活动不仅展示了中华文化的魅力，也加强了民族之间的交流和认同。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家庭聚会</a:t>
            </a:r>
            <a:endParaRPr lang="zh-CN" altLang="en-US"/>
          </a:p>
        </p:txBody>
      </p:sp>
      <p:sp>
        <p:nvSpPr>
          <p:cNvPr id="10494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家庭聚会：春节期间家人团聚，共度佳节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贴春联：在门上贴上寓意吉祥的春联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放鞭炮：燃放烟花爆竹，驱邪避祟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吃年夜饭：全家人围坐在一起享用丰盛的年夜饭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庙会和灯会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庙会：春节期间，各地会举办庙会，人们可以欣赏表演、品尝美食、购买纪念品。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灯会：在春节期间，一些地方会举办大型灯会，人们可以欣赏各种造型独特的彩灯。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传统习俗：庙会和灯会期间，人们可以参与传统习俗，如猜灯谜、写对联等。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文化交流：庙会和灯会也是文化交流的平台，人们可以了解不同地区的传统文化和风俗。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春晚和文艺演出</a:t>
            </a:r>
            <a:endParaRPr lang="zh-CN" altLang="en-US"/>
          </a:p>
        </p:txBody>
      </p:sp>
      <p:sp>
        <p:nvSpPr>
          <p:cNvPr id="1049586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春晚：中国中央电视台举办的春节联欢晚会，是春节期间最重要的文化盛宴，吸引了亿万观众观看。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文艺演出：春节期间，全国各地会举办各种文艺演出，如戏曲、舞蹈、音乐会等，为节日增添浓厚的文化氛围。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https://d.book118.com/927016021143006033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2024年春节中国传统的浓墨重彩</vt:lpstr>
      <vt:lpstr>目录</vt:lpstr>
      <vt:lpstr>春节的传统习俗</vt:lpstr>
      <vt:lpstr>贴春联</vt:lpstr>
      <vt:lpstr>包饺子</vt:lpstr>
      <vt:lpstr>放鞭炮</vt:lpstr>
      <vt:lpstr>拜年</vt:lpstr>
      <vt:lpstr>春节的文化内涵</vt:lpstr>
      <vt:lpstr>团圆和亲情</vt:lpstr>
      <vt:lpstr>传统文化传承</vt:lpstr>
      <vt:lpstr>祥和的象征</vt:lpstr>
      <vt:lpstr>民族凝聚力的体现</vt:lpstr>
      <vt:lpstr>春节的庆祝方式</vt:lpstr>
      <vt:lpstr>家庭聚会</vt:lpstr>
      <vt:lpstr>庙会和灯会</vt:lpstr>
      <vt:lpstr>春晚和文艺演出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2024-09-07T08:34:09.543</cp:lastPrinted>
  <dcterms:created xsi:type="dcterms:W3CDTF">2024-09-07T00:34:09Z</dcterms:created>
  <dcterms:modified xsi:type="dcterms:W3CDTF">2024-09-07T00:34:12Z</dcterms:modified>
</cp:coreProperties>
</file>