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8B741-9BB3-4751-9251-55F4BADF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CD12-C2C7-42F0-91F9-06142F9CE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7C0D-4C25-4BD0-937E-2D9C7075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6F505-A8C3-4535-9307-6706C6A6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D6049-D59E-432D-9E1D-4E3FCAC1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46EAB-8D96-4BE9-9B88-CD0D19E27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24C09-4D80-4B13-8BC8-2560432C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D045D-2C21-4D23-9462-6EE9D5FE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7641F-ADC8-4759-BA73-7376E255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F30AD-9D34-4DF4-A4F8-10A011B7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C4FB9-9BF6-42DB-A319-8009BC919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012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急性盆腔炎的并发症与后遗症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急性盆腔炎是指女性内生殖器及其周围结缔组织、盆腔腹膜发生的急性炎症。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根据感染的病原体不同，急性盆腔炎可分为急性子宫内膜炎、急性输卵管炎、急性盆腔腹膜炎等。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急性盆腔炎多由细菌感染引起，常见的病原体有链球菌、葡萄球菌、大肠杆菌等。此外，性传播疾病、宫腔手术、不良生活习惯等也是急性盆腔炎的常见诱因。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急性盆腔炎的病理变化主要表现为子宫内膜充血、水肿，炎症细胞浸润，输卵管水肿、充血，盆腔腹膜充血、水肿等。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急性盆腔炎的典型临床表现为下腹痛、阴道分泌物增多，可伴有发热、寒战等全身症状。病情严重时可能出现腹膜刺激征、直肠刺激症状等。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急性盆腔炎的诊断主要依据临床症状、体征和实验室检查。常用的实验室检查包括血常规、C反应蛋白、血沉等，超声检查和腹腔镜检查也有助于明确诊断。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急性盆腔炎最主要的治疗方法是使用抗生素（一定是广谱抗生素），包括头孢、甲硝唑等，以控制炎症的蔓延。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如布洛芬等，可以缓解疼痛和发热等症状。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对于严重的急性盆腔炎，尤其是出现盆腔脓肿、输卵管积脓等情况，可能需要进行腹腔镜手术治疗。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在一些紧急情况下，如出现脓肿破裂、大出血等严重并发症时，可能需要进行开腹手术治疗。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开腹手术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如微波、超短波等物理疗法，可以促进盆腔局部血液循环，有利于炎症的吸收和消退。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急性盆腔炎患者容易出现焦虑、抑郁等心理问题，需要进行心理治疗和疏导。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急性盆腔炎的预防与护理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https://d.book118.com/927020121152006031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2024-09-04T08:01:18.631</cp:lastPrinted>
  <dcterms:created xsi:type="dcterms:W3CDTF">2024-09-04T00:01:18Z</dcterms:created>
  <dcterms:modified xsi:type="dcterms:W3CDTF">2024-09-04T00:01:20Z</dcterms:modified>
</cp:coreProperties>
</file>