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5B831C-72BC-4C7F-A550-9AF6237DC5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030A25-F75F-4B89-98BA-D330777794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6C8ACA-E24D-4BBE-94D2-FF170717AF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0CC738-671E-45BF-9042-555252D55D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97E310-7296-4255-AE59-92A942D544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48B7B1-F04E-4F33-9DBB-144162C97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A4D807-DF65-4A9D-A847-EC4204F3D9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504F83-80E7-40BF-A003-3BE3BC832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A1BC10-147B-461C-AC08-DEEA0E419F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C458FD-6416-4C2F-9DC7-BFEFD23CDC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C16A36-28DF-42A2-94FD-CA1D15677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7021061136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中心学生管理制度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学生日常管理制度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学生行为规范制度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学生奖惩制度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学生发展支持制度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学生管理制度的实施与改进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7750" r="7750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确保学生全面发展，提高综合素质，培养社会责任感和创新精神。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以学生为中心，尊重个性差异，注重全面发展，强化自我管理。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管理原则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管理范围与对象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管理范围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涵盖学生的学习、生活、课外活动等多个方面。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管理对象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全体在校学生，包括本科生、研究生和留学生。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培养良好品德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提高综合素质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维护学校秩序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提升教育质量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管理的重要性与意义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9364" r="9364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279" b="127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通过严格的管理，引导学生树立正确的价值观和道德观念，培养良好的品德修养。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促进学生全面发展，培养创新思维和实践能力，提高综合素质。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有效管理能够维护学校正常的教学和生活秩序，保障学生安全和权益。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科学的管理制度和方法有助于提高教育质量，实现教育目标。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学生日常管理制度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学生应按时到校，不得无故迟到、早退或旷课。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按时到校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208" r="102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请假制度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考勤记录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583" r="15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如有特殊情况需请假，学生需提前向班主任或辅导员请假，并按照学校规定办理请假手续。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学生应按时参加各项教学活动，考勤情况将作为学生综合评价的重要依据。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考勤管理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https://d.book118.com/927021061136006053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2024-09-27T17:37:53.587</cp:lastPrinted>
  <dcterms:created xsi:type="dcterms:W3CDTF">2024-09-27T09:37:53Z</dcterms:created>
  <dcterms:modified xsi:type="dcterms:W3CDTF">2024-09-27T09:37:55Z</dcterms:modified>
</cp:coreProperties>
</file>