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7EEEA-FA7C-47C1-8D66-52F45C9D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108C8-BB1D-4611-B3B4-65D49B981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3DE88-B645-42AB-881C-D79154FC1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57D4D-8093-4CDA-AD4D-C17798684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2E87D0-2F12-403A-BF27-B9CD44849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C7108D-E670-4926-8F9B-F193E4870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B281A5-043D-4927-B34F-6C12A2A9F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60758-A184-4D46-BD6D-AEF64E46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77D1F-B215-4E3D-93C2-33C0CA3F2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683DC-9618-4F1E-B258-F6943285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F54D0-6221-4C47-8C2A-B9B1F7B0B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22144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大学生职业规划ppt模板预防医学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大学生职业规划与预防医学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职业规划是指个人在职业发展的过程中，制定计划、设定目标、实施策略和评估成果的过程。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它涉及到自我评估、目标设定、行动计划和反馈调整等多个环节。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有助于个人在职业发展中抓住机遇，迎接挑战，实现个人职业价值的最大化。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有助于提高个人职业发展的目的性和计划性，减少盲目性。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有助于增强个人的自我认知和职业认知，更好地了解自己的优势和不足。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定期评估自己的职业规划进展情况，及时调整目标和计划。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制定实现职业发展目标的计划，包括教育、培训和实践等方面的安排。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根据自我评估和职业探索的结果，制定具体的职业发展目标。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了解自己的兴趣、价值观、技能和个性特点等。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职业探索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研究不同行业的就业前景和发展趋势。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预防医学专业概述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预防医学是一门专注于预防和控制的医学学科，它强调通过改善环境和生活方式来预防疾病的发生，以及通过早发现、早治疗来控制疾病的进展。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预防医学的主要任务是研究疾病的病因、传播途径和预防措施，以及如何通过公共卫生措施来控制疾病的流行。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预防医学是保障人类健康的重要手段之一，通过预防和控制疾病，可以减少医疗负担，提高人民的生活质量和健康水平。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随着环境污染、生活方式改变等问题的加剧，预防医学在保障人类健康方面发挥着越来越重要的作用。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预防医学专业的毕业生可以在医疗卫生机构、疾病预防控制中心、卫生监督所、环境监测站等领域从事预防保健、公共卫生管理等方面的工作。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随着人们对健康需求的增加和公共卫生意识的提高，预防医学专业的就业前景越来越广阔。同时，政府和社会对公共卫生的重视程度也在不断提高，为预防医学专业提供了更多的发展机会。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预防医学专业的就业前景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大学生职业规划与预防医学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https://d.book118.com/927022144140006054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2024-09-29T03:00:02.667</cp:lastPrinted>
  <dcterms:created xsi:type="dcterms:W3CDTF">2024-09-28T19:00:02Z</dcterms:created>
  <dcterms:modified xsi:type="dcterms:W3CDTF">2024-09-28T19:00:04Z</dcterms:modified>
</cp:coreProperties>
</file>