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28B20-1FC8-4EC2-BFE3-10CEF35A3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6C47F-C9E5-4547-B3F1-55E50D9EC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7263D-DAB8-48EE-B65D-EC5EEF8FF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DA53E-A02E-4F45-89F9-4BFEDACFC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3043A-74B5-4A6D-908C-5EEFD8957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0A1749-10C9-421B-BC1E-013C4B6DA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27D39-D015-46DA-A5A9-1BEB7CC72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D4FAA-E523-435D-80B2-0E3BA30F7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05237-4918-4437-B45C-B64D9C3F9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BE9DC-3A69-4BA4-BF81-0C04BAB1C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DA441-8E1D-4013-9168-1EBBAD86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23133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大学新生的法制教育与法律意识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大学新生法制教育现状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法律意识培养重要性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加强大学新生法制教育措施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提升大学新生法律意识途径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0239" y="693859"/>
            <a:ext cx="2646322" cy="986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社会法治建设的需要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随着社会的不断发展，法治建设日益重要。大学新生作为未来社会的重要力量，其法制教育和法律意识的提高对于推动社会法治建设具有重要意义。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大学生自身发展的需要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大学生正处于人生观、价值观形成的关键时期，法制教育和法律意识的提高有助于他们更好地了解社会、融入社会，保护自身权益，促进自身全面发展。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通过法制教育，使大学新生了解国家法律法规，掌握基本的法律知识和技能，提高法律意识和法律素养，为未来的学习、工作和生活打下坚实的法律基础。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是加强法制宣传教育，普及法律知识；二是开展法律实践活动，提高法律技能；三是加强校园法治文化建设，营造良好的法治氛围。同时，针对不同专业、不同群体的学生，开展有针对性的法制教育活动，提高教育的针对性和实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大学新生法制教育现状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06" r="323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主要包括国家法律法规、校规校纪、安全防范知识等。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通常采用课堂讲授、专题讲座、案例分析、法律知识竞赛等多种形式。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大多数新生能够掌握基本的法律知识和法律技能，具备一定的法律意识和法律素养。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包括法律知识掌握程度、法律技能运用水平、法律意识强弱等方面。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教育效果及评价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教育效果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部分新生对法制教育不够重视，学习态度不认真；教育内容与实际需求脱节，缺乏针对性；教育形式单一，缺乏互动性和实践性。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一方面，社会环境和家庭背景对新生法律意识形成产生重要影响；另一方面，学校教育体系和教育方式也需要进一步完善和改进。同时，学生自身因素如学习态度、兴趣爱好等也会影响法制教育效果。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法律意识培养重要性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了解国家法律法规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学习国家基本法律，明确自身权利和义务，形成正确的法治观念。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遵守学校规章制度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遵守学校各项规定，维护校园秩序，培养良好的行为习惯。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尊重他人权利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尊重他人合法权益，不侵犯他人隐私和财产，建立和谐的人际关系。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树立正确法治观念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提高警惕性，注意人身和财产安全，防范盗窃、诈骗等犯罪行为。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增强安全防范意识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学会依法维权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708" r="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拒绝不良诱惑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遇到侵权行为时，学会运用法律武器维护自身合法权益。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自觉抵制黄、赌、毒等不良诱惑，保持健康的生活方式。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提高自我保护能力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树立社会责任感，积极参与社会公益活动，为社会做出贡献。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培养公民责任感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遵守公共秩序，爱护公共设施，维护社会和谐稳定。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遵守社会公德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积极传播法治理念，推动形成全民尊法学法守法用法的良好氛围。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倡导法治精神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加强大学新生法制教育措施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https://d.book118.com/927023133053006043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2024-09-17T03:08:20.572</cp:lastPrinted>
  <dcterms:created xsi:type="dcterms:W3CDTF">2024-09-16T19:08:20Z</dcterms:created>
  <dcterms:modified xsi:type="dcterms:W3CDTF">2024-09-16T19:08:22Z</dcterms:modified>
</cp:coreProperties>
</file>