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9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B6B4E-4F27-4F8B-9903-813F8D130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B81FD-2290-463C-99A4-01BD33076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5EEBA-687D-498A-8096-1345C4D95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2E49B-3532-4E83-8B48-3D8E5E17B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BD0F60-92A5-4F78-9C46-953AE8A58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F3BB1A-267A-4086-8E5D-AB7B166B6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AC6BFC-8C4B-428C-A3C2-A0066FC25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B29D1-8B97-4ACF-BF2F-BFEAC7520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5666C-EBFE-4199-80CB-76F087DCB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ACDAB-0157-4382-B72E-E9567466A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FA545-76DF-428F-BC22-F2B035811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85" r:id="rId2"/>
    <p:sldLayoutId id="2147487086" r:id="rId3"/>
    <p:sldLayoutId id="2147487087" r:id="rId4"/>
    <p:sldLayoutId id="2147487088" r:id="rId5"/>
    <p:sldLayoutId id="2147487089" r:id="rId6"/>
    <p:sldLayoutId id="2147487090" r:id="rId7"/>
    <p:sldLayoutId id="2147487091" r:id="rId8"/>
    <p:sldLayoutId id="2147487092" r:id="rId9"/>
    <p:sldLayoutId id="2147487093" r:id="rId10"/>
    <p:sldLayoutId id="2147487094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2320005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市场调研数据收集与分析PPT大纲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市场调研概述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数据分析技术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数据收集方法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市场调研报告的撰写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数据可视化展示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https://d.book118.com/927023200051006035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市场调研数据收集与分析PPT大纲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2024-09-09T16:56:43.139</cp:lastPrinted>
  <dcterms:created xsi:type="dcterms:W3CDTF">2024-09-09T08:56:43Z</dcterms:created>
  <dcterms:modified xsi:type="dcterms:W3CDTF">2024-09-09T08:56:45Z</dcterms:modified>
</cp:coreProperties>
</file>