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DDC083-F6D7-4884-ACB6-E304AB280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A957F8-B01A-477C-94B2-138D4CDDEE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5833F8-5B0B-4DC0-88B8-4563D7213A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0DD263-8236-41E5-9215-5B3DEF6E6A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D6452D-1B61-4542-B22D-890E6E9B76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73D219-096F-413B-9D96-628654C863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AC19F2-B7AE-4CAB-9F41-20A1343477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D6C103-F412-4402-98D2-CAA602C79E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93AB83-0BC3-4883-8B45-758D178F04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B52193-699D-4380-8577-878036168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66DD83-104E-453D-A921-44C588E654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02511413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47239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汇报人：可编辑</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2023-12-20</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solidFill>
                <a:latin typeface="Microsoft Yahei"/>
                <a:ea typeface="Microsoft Yahei"/>
                <a:cs typeface="Microsoft Yahei"/>
              </a:rPr>
              <a:t>消费心理学培训讲座课件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消费心理学概述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消费者行为与心理过程</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商品设计与消费心理</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价格与消费心理</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广告与消费心理</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服务与消费心理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消费心理学概述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131" r="15131"/>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9017" r="1901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消费心理学是一门研究消费者在消费过程中的心理活动和行为规律的学科。</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主要包括消费者感知、动机、态度、决策等方面的心理活动和行为规律。</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研究对象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定义与研究对象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消费心理学起源于20世纪初，随着市场营销和广告业的不断发展，逐渐成为一门独立的学科。</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消费心理学经历了从传统心理学到现代心理学的转变，逐渐与市场营销、广告学等领域相互融合，形成了更加完善的学科体系。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消费心理学的历史与发展</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消费心理学的研究方法</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观察法</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通过观察消费者的行为和表情，了解其心理活动和需求。</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调查法</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通过问卷、访谈等方式收集消费者的意见和反馈，以了解其需求和态度。</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实验法</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通过实验设计，模拟消费者在真实环境中的行为，以揭示其心理活动和行为规律。</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案例分析法</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通过对典型案例的分析，总结消费者的心理活动和行为规律，为实际应用提供参考。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消费者行为与心理过程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消费者根据过去的经验和习惯进行购买决策。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习惯型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9" name="Picture 9"/>
          <p:cNvPicPr>
            <a:picLocks noChangeAspect="1"/>
          </p:cNvPicPr>
          <p:nvPr/>
        </p:nvPicPr>
        <p:blipFill>
          <a:blip r:embed="rId2"/>
          <a:srcRect l="27125" r="27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冲动型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5" name="Picture 15"/>
          <p:cNvPicPr>
            <a:picLocks noChangeAspect="1"/>
          </p:cNvPicPr>
          <p:nvPr/>
        </p:nvPicPr>
        <p:blipFill>
          <a:blip r:embed="rId3"/>
          <a:srcRect l="21802" r="2180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情感型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20" name="Picture 20"/>
          <p:cNvPicPr>
            <a:picLocks noChangeAspect="1"/>
          </p:cNvPicPr>
          <p:nvPr/>
        </p:nvPicPr>
        <p:blipFill>
          <a:blip r:embed="rId4"/>
          <a:srcRect l="13208" r="13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消费者受到外界刺激或广告宣传的影响，产生购买欲望。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消费者受到情感因素的影响，如品牌、包装、广告等，产生购买欲望。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消费者行为模式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4" name="Picture 4"/>
          <p:cNvPicPr>
            <a:picLocks noChangeAspect="1"/>
          </p:cNvPicPr>
          <p:nvPr/>
        </p:nvPicPr>
        <p:blipFill>
          <a:blip r:embed="rId2"/>
          <a:srcRect l="13294" r="1329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消费者对商品或品牌产生兴趣，开始关注。</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注意</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消费者对商品或品牌产生兴趣，产生购买欲望。</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兴趣</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消费者对商品或品牌产生联想，与自己的需求和经验相联系。</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联想</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消费者对商品或品牌产生记忆，形成品牌印象。</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记忆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消费者心理过程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333" r="3333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消费者意识到自己的需求或问题，开始寻找解决方案。</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问题认知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消费者通过各种渠道收集相关信息，如广告、口碑、社交媒体等。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信息收集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消费者对收集到的信息进行评价和比较，选择最适合自己的商品或品牌。</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评价与比较</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消费者做出购买决策，并采取行动购买商品或服务。</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决策与行动</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消费者决策过程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商品设计与消费心理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消费者心理是商品设计的重要依据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商品设计需要充分考虑消费者的心理需求、审美偏好、使用习惯等因素，以满足消费者的需求。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商品设计对消费者心理的影响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商品设计可以通过色彩、形状、材质等因素影响消费者的心理感受，引导消费者的购买决策。</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188" r="24188"/>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商品设计与消费者心理的关系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4" name="Picture 4"/>
          <p:cNvPicPr>
            <a:picLocks noChangeAspect="1"/>
          </p:cNvPicPr>
          <p:nvPr/>
        </p:nvPicPr>
        <p:blipFill>
          <a:blip r:embed="rId2">
            <a:alphaModFix/>
          </a:blip>
          <a:srcRect l="23625" r="236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商品设计对消费者购买决策的影响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良好的商品设计可以吸引消费者的注意力，提高消费者的购买欲望，促进销售。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商品设计对消费者使用体验的影响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合理的商品设计可以方便消费者的使用，提高消费者的使用满意度，增强消费者的忠诚度。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商品设计与消费者行为的影响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https://d.book118.com/927025114132006050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2024-09-23T07:52:26.649</cp:lastPrinted>
  <dcterms:created xsi:type="dcterms:W3CDTF">2024-09-22T23:52:26Z</dcterms:created>
  <dcterms:modified xsi:type="dcterms:W3CDTF">2024-09-22T23:52:28Z</dcterms:modified>
</cp:coreProperties>
</file>