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506746C-E4C4-4D33-AD3B-AEE4E0F13ED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FA9B3-D8C2-4789-B7E0-DF4CC18C0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426B2-8B36-4FB4-8B50-2A7E079B5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8994B-6DE7-47C9-A596-34C0757A9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AA99D-BF6F-4647-90FC-5E0031C8D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C94388-3CF1-4B31-87DC-6771E097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B919B7-0C83-4C75-87A2-333C84190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99ACEC-118E-474E-9815-3BE5799BE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267F2-D180-402E-9658-A687C1700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EFA5E-929B-49A6-A8C6-2178A228A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18746-72B3-4C58-A24A-4C04A74F3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D487E-C357-4259-B8F1-527FEAC0B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3EBBC1-C41F-4518-AC33-0413DD9EAEA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AD676C8-10E6-4CD9-AFD3-9B04EC7FCFE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25165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区块链技术应用策划书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区块链在金融领域的应用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区块链在物联网领域的应用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区块链在医疗领域的应用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区块链在教育领域的应用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区块链技术概述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https://d.book118.com/927025165044006054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区块链技术应用策划书</vt:lpstr>
      <vt:lpstr>目录</vt:lpstr>
      <vt:lpstr>第一章 区块链技术概述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2024-09-28T12:39:59.785</cp:lastPrinted>
  <dcterms:created xsi:type="dcterms:W3CDTF">2024-09-28T04:39:59Z</dcterms:created>
  <dcterms:modified xsi:type="dcterms:W3CDTF">2024-09-28T04:40:01Z</dcterms:modified>
</cp:coreProperties>
</file>