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B1716-51B3-49B3-8856-50F8A6D91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06599-CC05-4A52-A5F7-23DE07C5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4EC87-A77F-44FA-B415-8839DBE78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8DA95-082A-47C8-88CA-674357C4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499C0A-CD67-4694-BF51-0912ECA2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DED86-2259-4012-B2E3-D8EDEFC1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26EA4-D069-4EED-9457-12E45B1C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5FD1F-ABDE-48C0-8874-9C24D237B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69F9B-B2D7-4570-A900-1A9BDBDA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A4FD7-92EA-4F64-90B9-26A4522F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5E663-9393-4F8F-B01F-8D356575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605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新生儿吐奶预防和处理健康宣教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新生儿吐奶的处理方法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新生儿吐奶的常见误区和解答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01" r="27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吐奶是指新生儿在哺乳后，乳汁从胃部经食道逆流出口腔的现象。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吐奶通常表现为奶液从新生儿口中流出，有时可能伴有酸臭味。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吐奶的定义和表现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79" r="154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由于新生儿胃部发育不完全，以及哺乳过快、过多等原因引起的吐奶。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生理性吐奶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由于新生儿感染、肠胃炎、幽门狭窄等疾病引起的吐奶。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病理性吐奶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吐奶的原因和分类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频繁吐奶可能导致新生儿无法摄取足够的营养，影响生长发育。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917" r="2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吐奶可能导致奶液流入呼吸道，引发窒息风险。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频繁吐奶可能给新生儿带来心理压力，影响情绪发展。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吐奶对新生儿的影响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新生儿吐奶的预防措施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新生儿应保持头高脚低位，母亲应将乳房紧贴宝宝的下颌，确保宝宝的嘴完全包裹住乳晕，避免吞咽过多空气。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选择适合宝宝的奶嘴，奶嘴孔大小要适中，喂奶时倾斜奶瓶，避免空气进入。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喂养姿势和技巧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12" r="27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喂养量和频率的调整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注意观察宝宝是否有饥饿或饱足的迹象，及时调整喂养时间和量。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根据宝宝的实际需求调整喂养量，避免过度喂养，新生儿的胃容量较小，应遵循少量多餐的原则。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喂养后的拍嗝和排气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每次喂养后将宝宝竖直抱起，轻轻拍背帮助宝宝排出胃内空气。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适当按摩宝宝的肚子，促进肠道蠕动和排气，缓解吐奶症状。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https://d.book118.com/927026052004006042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2024-09-15T01:44:46.917</cp:lastPrinted>
  <dcterms:created xsi:type="dcterms:W3CDTF">2024-09-14T17:44:46Z</dcterms:created>
  <dcterms:modified xsi:type="dcterms:W3CDTF">2024-09-14T17:44:48Z</dcterms:modified>
</cp:coreProperties>
</file>