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CEC66-E4BA-447E-BBB4-8531F4A6C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C2AF0-4E95-4A1F-BEAD-604D7774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146AB-7BD1-4240-BD30-2CA93614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85DC1-D85C-468E-9D41-322DADD3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BFB09-301C-4569-9E79-48174C15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0899A-D30A-4474-8973-DCAEBA65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985E8-4271-488C-87D1-7B595DCC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AE75F-3DA3-4A40-8A43-8FE422AE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406FD-88B3-4D3C-A22D-CDE08C76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C96F7-09EF-4814-98AC-FF3365DF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8BD44-AFB2-4F5A-A370-BB53F136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0015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萌动的青春——青春期异性交往艺术通用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青春期异性交往概述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青春期心理变化与需求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异性交往技巧与艺术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情感管理与责任担当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校园环境中异性关系处理策略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家庭、学校和社会对青春期异性交往引导和支持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青春期异性交往概述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青春期是指人体从童年向成年过渡的一个重要时期，通常介于11岁到19岁之间。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青春期是生理发育最快的时期，包括身高、体重、骨骼、肌肉、生殖器官等方面的发育。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青春期也是心理发展的关键时期，青少年会经历自我认知、情感波动、性意识觉醒等心理变化。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正常的异性交往有助于青少年形成健康的性心理，缓解性压抑和焦虑情绪。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通过与异性相处，青少年可以学习如何与不同性别的人建立和维护关系，提高社交能力。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异性交往有助于青少年更好地了解异性的思维方式和行为特点，增进相互理解和尊重。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增进相互了解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异性交往意义与价值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青少年应该理性对待感情，不要过早地陷入恋爱关系，以免影响学业和身心健康。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理性对待感情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保持适当距离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在与异性相处时，青少年应该保持适当的距离和尊重，避免过于亲密的行为。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青少年应该努力建立健康、平等、尊重的异性关系，避免产生不健康的依赖和占有欲。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正确看待青春期异性关系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青春期心理变化与需求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自我意识觉醒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青春期是自我认知的关键时期，青少年开始关注自己的内心世界，思考自己的价值观、人生目标和意义。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情感波动与不稳定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由于生理发育和荷尔蒙变化，青少年情绪起伏较大，容易出现冲动、敏感和情绪化等表现。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青少年渴望与同龄人建立亲密关系，获得归属感和认同感，对友谊和爱情有较高期待。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心理变化过程剖析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青少年希望自己的想法和感受能被他人理解和尊重，期待与他人建立真诚、平等的关系。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渴望被理解与尊重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青少年通过言语、表情、行为等多种方式表达情感，如分享心事、寻求安慰、展示才华等。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情感表达方式多样化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青少年在异性交往中，不仅寻求情感满足，还希望通过符合社会性别角色的方式展现自己，获得异性认同。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情感需求与性别角色认同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情感需求及表达方式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价值观塑造与调整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通过与异性的互动和交流，青少年不断调整和完善自己的价值观，形成更加成熟、全面的认知体系。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自我认同与自信建立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成功的异性交往经验有助于青少年建立自我认同和自信，形成积极的自我形象和自我评价。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自我探索与定位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青少年在与异性交往中，逐渐认识自己的兴趣、特长和价值观，明确自己在社会中的角色和定位。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自我认知与价值观形成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异性交往技巧与艺术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展现自信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自信是一种魅力，能够让他人感受到你的能量和积极性。在交往中，要敢于表达自己的想法和意见，不要害羞或过于紧张。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尊重是建立良好关系的基础。在与他人交往时，要尊重对方的意见和感受，不要随意打断或忽视对方的言语。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注意仪表整洁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一个人的外表形象和精神状态往往会影响到他人对自己的第一印象，因此要保持干净、整洁的仪表。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建立良好第一印象方法论述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27" b="55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眼神交流是一种重要的沟通方式，能够传达出自信和尊重。在与他人交谈时，要保持眼神交流，表现出自己的专注和认真。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倾听对方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倾听是有效沟通的关键。在与他人交谈时，要认真倾听对方的言语和表达，理解对方的观点和感受，不要急于打断或表达自己的看法。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https://d.book118.com/927030015143006040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2024-09-13T07:23:31.395</cp:lastPrinted>
  <dcterms:created xsi:type="dcterms:W3CDTF">2024-09-12T23:23:31Z</dcterms:created>
  <dcterms:modified xsi:type="dcterms:W3CDTF">2024-09-12T23:23:33Z</dcterms:modified>
</cp:coreProperties>
</file>