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3D9C1-C4BD-4E7D-9899-C1160F416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7D579-8863-4789-BF22-457B591C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AA488-33B0-4C87-B280-7DFEB3D1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E3B11-79F5-40EE-AF26-055E579B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DFC10-15E1-4977-8164-561B909B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E220A-8A6A-4894-A8FB-F6B55700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90DE0-E728-481D-997E-813B63A3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741B5-6D6F-4E8C-92BD-8114BB6C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E39F6-3E87-4B85-9F17-E83E4026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FE85E-6EC8-4E04-8748-0DF9D85D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DAC6E-B4A6-4A0E-ACDD-0883EAA3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1100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专题五高校的教学过程教学原则和教学环节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教学原则及其实践应用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主要教学环节剖析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教学过程定义与特点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教学过程是指教师根据一定的社会要求和学生身心发展的特点，借助一定的教学条件，指导学生主要通过认识教学内容从而认识客观世界，并在此基础之上发展自身的过程。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具有双边性、认知性、发展性、教育性等特点。其中，双边性强调教师和学生双方的互动和合作；认知性强调学生对知识的理解和掌握；发展性强调学生在教学过程中得到全面发展；教育性则强调教学过程对学生的思想品德、审美情趣等方面的教育作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14" b="287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8" r="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高校教学过程重要性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高校教学过程是培养高素质、创新型人才的重要途径，对于提高国家整体人才水平和竞争力具有重要意义。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推动科学研究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高校教学过程也是科学研究的重要推动力量，通过教学过程中的知识传授、思想碰撞和实践探索，可以激发师生的科研灵感和创新思维。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服务社会发展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高校教学过程还需要紧密结合社会需求和发展趋势，为社会发展提供智力支持和人才保障。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42" r="18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高校教学过程的目标是培养学生的综合素质和创新能力，使其具备扎实的专业知识、良好的人文素养、较强的实践能力和创新精神。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为实现教学目标，高校教学过程需要完成以下任务：传授系统的基础知识和专业知识；培养学生的思维能力和实践能力；提高学生的思想道德素质和审美情趣；促进学生的身心健康和全面发展。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教学原则及其实践应用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引导学生掌握自主学习方法，提高自主学习能力和终身学习能力。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以学生为中心的教学理念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重视学生的个性发展、需求差异和主体地位，调整教学策略以满足学生需求。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激发学生学习兴趣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通过丰富多样的教学手段和方法，激发学生的学习兴趣和内在动力。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增加实验、实训、课程设计等实践教学比重，提高学生实践操作能力。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拓展第二课堂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加强与企业、行业的合作，促进产学研结合，培养学生解决实际问题的能力。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开展课外科技、文化、社会活动等第二课堂活动，丰富学生实践经验。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培养学生创新意识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鼓励学生敢于质疑、挑战传统，培养创新思维和创新能力。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创新教学内容和方法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更新教学内容，采用启发式、讨论式、案例式等教学方法，激发学生创新思维。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支持学生创新实践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为学生提供创新实践平台，支持学生参加科技竞赛、创新创业等活动。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教学与学生发展相适应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关注学生个性差异和多元发展需求，提供多样化的教学服务和支持。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教学与科技发展相适应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关注科技发展前沿动态，将最新科技成果引入课堂教学和实践教学。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教学与社会需求相适应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根据社会需求和行业发展调整专业设置和教学内容，提高学生就业竞争力。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380" r="1438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主要教学环节剖析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教师根据教学大纲和课程计划，准备教学材料、设计教学方案、制作多媒体课件等。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教师备课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学生根据教师提供的预习材料和要求，提前了解课程内容、重点和难点。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学生预习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确保教室、实验室、教学设备等教学环境符合教学要求。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教学环境准备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教师系统讲解课程内容，突出重点、难点和关键点。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讲解知识点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通过提问、讨论等方式，引导学生积极思考、参与课堂互动。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结合案例进行分析，帮助学生理解理论知识在实践中的应用。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课堂讲授环节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学生根据课程要求，完成课程设计任务，提高综合运用知识的能力。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学生在教师指导下进行实验操作，培养实践能力和动手能力。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组织学生参加社会实践活动，了解社会需求和职业发展趋势。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33" b="14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教师布置课后作业，巩固和拓展课堂所学知识。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课后作业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教师针对学生在作业和自学过程中遇到的问题进行辅导和答疑。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辅导答疑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通过问卷调查、座谈会等方式收集学生学习反馈，及时调整教学方案。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课后辅导与答疑环节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https://d.book118.com/927031100150006050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2024-09-23T13:37:51.165</cp:lastPrinted>
  <dcterms:created xsi:type="dcterms:W3CDTF">2024-09-23T05:37:51Z</dcterms:created>
  <dcterms:modified xsi:type="dcterms:W3CDTF">2024-09-23T05:37:53Z</dcterms:modified>
</cp:coreProperties>
</file>