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FF1D9-CD41-4CB6-B384-E1D9625CC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9A6E-5B1F-4DF4-80E7-DF97383C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12F80-4DC1-45F7-866D-872D6F26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5169D-9DC7-4242-B939-E76C1029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FDD99-82C7-410A-89BF-9E6B13454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2AE12-2B56-49B8-BE0C-294AB0D5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7797B-01B9-48A0-8CEF-FE614CA1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16FA6-98E7-43E1-B4E7-E7B1A0BF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15405-0DB4-49F8-AC8E-3DB007EC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BB180-668C-4EA1-ABC7-040B4C2CD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5DF74-F4B4-422E-9079-263BA8B9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1136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寄生虫治疗重症肌无力的临床疗效观察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寄生虫种类及选择依据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临床治疗方案设计与实践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临床疗效观察与评估方法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结果展示与讨论分析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重症肌无力是一种自身免疫性疾病，传统治疗方法如免疫抑制剂等存在一定局限性。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探讨寄生虫治疗重症肌无力的临床疗效，为重症肌无力患者提供新的治疗选择。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322" r="932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重症肌无力定义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重症肌无力是一种由神经-肌肉接头处传递功能障碍所引起的自身免疫性疾病，临床主要表现为部分或全身骨骼肌无力和易疲劳，活动后症状加重，经休息后症状减轻。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重症肌无力发病原因尚不明确，普遍认为与感染、药物、环境因素有关。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包括免疫抑制剂、胆碱酯酶抑制剂等药物治疗以及胸腺切除等手术治疗。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重症肌无力概述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寄生虫治疗原理及历史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寄生虫感染可以诱导机体产生免疫调节作用，改变重症肌无力患者免疫功能紊乱状态，从而缓解病情。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寄生虫治疗原理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20世纪初，就有学者提出寄生虫感染可能对重症肌无力具有治疗作用。随着医学技术的发展，寄生虫治疗逐渐得到临床验证和应用。近年来，国内外学者对寄生虫治疗重症肌无力的疗效进行了深入研究，取得了一定成果。然而，该治疗方法仍存在争议和待解决的问题，需要进一步探索和完善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寄生虫治疗历史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寄生虫种类及选择依据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常见寄生虫种类介绍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一种细胞内寄生虫，可感染多种宿主，包括人类。弓形虫感染可引起弓形虫病，其症状包括肌肉疼痛、乏力等。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疟原虫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疟疾的病原体，通过蚊子传播。感染疟原虫后，患者可出现周期性寒战、高热、出汗等症状，严重时可导致重症肌无力。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钩虫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钩虫病是一种常见的肠道寄生虫病，主要通过皮肤接触感染。钩虫寄生于小肠内，吸食血液为生，可导致贫血、营养不良等症状，严重时也可引发重症肌无力。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弓形虫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对于轻度重症肌无力患者，可选择感染性较弱、易于控制的寄生虫种类；对于中重度患者，则需选择具有更强免疫调节作用的寄生虫种类。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根据患者病情严重程度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对于免疫功能正常的患者，可选择具有较广泛免疫调节作用的寄生虫种类；对于免疫功能低下的患者，则需选择对免疫系统刺激较小的寄生虫种类。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根据患者免疫状态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某些寄生虫对特定类型的重症肌无力患者具有更好的疗效，如弓形虫对于抗体介导的重症肌无力患者具有较好的疗效。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根据寄生虫的特异性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针对不同类型重症肌无力患者选择依据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寄生虫来源、培养与纯化技术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培养技术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寄生虫的培养需在特定的培养基中进行，如RPMI-1640培养基等。培养条件需模拟寄生虫在宿主体内的生存环境，包括温度、湿度、pH值等。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寄生虫来源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寄生虫可从自然感染的患者或实验动物中分离得到，也可通过基因工程技术在实验室中构建。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纯化技术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寄生虫的纯化可采用梯度离心、免疫磁珠分离等方法。纯化后的寄生虫需进行活性检测，以确保其具有良好的感染性和免疫调节作用。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临床治疗方案设计与实践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患者筛选标准与入组流程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选择符合重症肌无力诊断标准的患者，排除其他神经系统疾病、恶性肿瘤、严重心肝肾功能不全等干扰因素。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入组流程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患者签署知情同意书后，进行基线评估，包括肌力、疲劳试验、重复神经电刺激等，符合入组标准的患者进入治疗阶段。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给药途径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根据寄生虫种类和剂型选择合适的给药途径，如口服、皮下注射等。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剂量与疗程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根据患者的体重、病情严重程度等因素确定寄生虫的剂量和疗程，确保治疗的有效性和安全性。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在治疗过程中密切观察患者的反应和病情变化，及时调整治疗方案。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寄生虫给药途径、剂量及疗程安排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https://d.book118.com/927031136155006035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2024-09-10T12:05:36.108</cp:lastPrinted>
  <dcterms:created xsi:type="dcterms:W3CDTF">2024-09-10T04:05:36Z</dcterms:created>
  <dcterms:modified xsi:type="dcterms:W3CDTF">2024-09-10T04:05:38Z</dcterms:modified>
</cp:coreProperties>
</file>